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9" r:id="rId5"/>
    <p:sldId id="257" r:id="rId6"/>
    <p:sldId id="258" r:id="rId7"/>
    <p:sldId id="260" r:id="rId8"/>
    <p:sldId id="263" r:id="rId9"/>
    <p:sldId id="265" r:id="rId10"/>
    <p:sldId id="264" r:id="rId11"/>
    <p:sldId id="262" r:id="rId12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AC3B4-75DA-5847-B82A-51259395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46C6F8-AEFC-5E48-9DA3-B1B3A8E3F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41B5D8-9F06-5E4E-A98B-980B9BEF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BFE516-2F33-9A4B-9648-61B82795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7BCDE-4CDC-8442-A5BB-FB5B7E3B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5422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E6F7-E5D0-9945-9062-685C5EA4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33766B-A38A-FA43-BA54-8025C8530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4E04E5-9F98-AA44-9B56-22CE5E06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52912C-1F50-8E44-9A09-4BAB496D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2C4DEF-67CB-D948-B874-ABAD9F64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3763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E0CB04-4ED8-1349-B31B-847E55B23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027DD3-C3EA-2547-8526-4DCA4F40E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51043-73A7-D141-86C1-54139BD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5C5EC5-BE81-4544-B687-907CFB16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B6C87-2577-C34E-9539-19C9A2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9444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384E1-AEC9-0143-91EF-BCC19F75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9A967-7685-084C-95A4-8EFF9894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956A2-0E10-2C45-8E5C-117EF7A8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0EE48-7C07-9E46-BC61-DC4472A7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1F1284-B91F-9641-AD34-9327C147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187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8AB16-4986-BD45-BF92-7CE23683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11C7B0-F2BB-CE42-B24F-7451F2DA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8AB4AE-980C-E048-BE74-434A916C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F80529-242A-AC41-91D5-8477C5A2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65AEEA-7D61-4A40-81D4-A09FFD61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7988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F0A2F-DC34-A641-A292-5D2ED476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9F4CE-B08F-9C40-8E1E-662930F9B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21786-D0CC-5442-827B-69D5CB6B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F6C678-2037-CA49-80A0-36166604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2D07E-EE12-4C4E-AC9D-32E88BA5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F380C6-CE5E-0843-83F3-ED437067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7582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37C2F-BF77-5E48-A14E-3B7766A4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E9336D-12C3-3643-A1C3-1AC01A746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421634-8709-9449-B8D1-024171C8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3F5BF6-3769-7B4A-A1FF-A0C882150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A85735-9367-4944-8E02-AFE687482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99F89-5E8E-234E-A66C-C0928F72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0078C5-D551-2D47-8A2B-7DA247D0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58880F-F835-6A42-8E6C-5818CB0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478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AF407-1664-2244-93E5-8F94AF6F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C2CB23-40A1-854B-94D7-DB5002D4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176D8C-EA53-B843-A1ED-C6901BD2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BB5B44-629D-F948-94BE-474D39D7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3968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A7CC9F-7DBF-3547-896F-5E006708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530B2E-CBEF-6F42-B64E-E6B42206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9628AA-D064-4249-AB3F-CDE6F985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6697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08006-E830-5744-88D7-8B2DB81B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1E8C3-759A-4B46-9264-278BBFF0A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9C331C-AEF5-B148-B0B9-C932DF769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3C8ECB-14EF-B542-932D-01256EE7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9F2FEF-5E0A-6948-9110-D332E131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649BC5-CCC7-B744-BAF3-EC688C2B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931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500EB-687F-DD4E-9818-52C5C11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AABC66-E8E6-5A47-B6A4-CE5CAE4A4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904CC-B19A-A44C-872C-DD6585DC1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2AE95-B4CD-C44B-A3C9-87C092FD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EABB24-F566-DA43-8832-F62D7F4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02A8E1-E20A-D444-BCA2-8617E88C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5147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328CD-2394-F649-A747-7CC8B745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5C5093-3793-6142-807C-C3EE6ECB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0CCAF9-162C-9643-A0BA-81B29EFFA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799D-3C97-F84F-9E9F-FF09638E6A86}" type="datetimeFigureOut">
              <a:rPr lang="es-US" smtClean="0"/>
              <a:t>11/16/20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C0D2C8-A7A9-4D4D-AFEB-F1B77D61E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1F764-5D3E-AC4C-B554-856E322EE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6C37A-EAAF-704B-9E98-00EF5E097FCA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562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4.tiff"/><Relationship Id="rId7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3281C-244D-7E4F-8BC3-F7BBCE63E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Manually created/edited figures for thesis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CCC73-3A47-604E-9482-3369F280B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47177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>
            <a:extLst>
              <a:ext uri="{FF2B5EF4-FFF2-40B4-BE49-F238E27FC236}">
                <a16:creationId xmlns:a16="http://schemas.microsoft.com/office/drawing/2014/main" id="{4997E6F8-40A7-854A-9487-F22FE19D1A4E}"/>
              </a:ext>
            </a:extLst>
          </p:cNvPr>
          <p:cNvGrpSpPr/>
          <p:nvPr/>
        </p:nvGrpSpPr>
        <p:grpSpPr>
          <a:xfrm>
            <a:off x="1573079" y="559555"/>
            <a:ext cx="5147761" cy="4766547"/>
            <a:chOff x="1573079" y="559555"/>
            <a:chExt cx="5147761" cy="4766547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F1E86C6-12F8-3741-A42A-DE76918C0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7" b="11233"/>
            <a:stretch/>
          </p:blipFill>
          <p:spPr>
            <a:xfrm>
              <a:off x="1632087" y="886918"/>
              <a:ext cx="1399032" cy="135531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4A2A99D-F7AF-E040-9E8C-EC8EA248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9" t="2319" b="12139"/>
            <a:stretch/>
          </p:blipFill>
          <p:spPr>
            <a:xfrm>
              <a:off x="1650356" y="3870340"/>
              <a:ext cx="1399032" cy="136770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6C5CB5A-CBD6-A946-8242-2C41EFFA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9697" y="793956"/>
              <a:ext cx="1399032" cy="1541241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0A48AEF-41E0-AC48-90EB-50076438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377" y="2275404"/>
              <a:ext cx="1399032" cy="1541241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0BA9EC2-2F60-634B-8810-2E7E592E5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56"/>
            <a:stretch/>
          </p:blipFill>
          <p:spPr>
            <a:xfrm>
              <a:off x="1632087" y="2335197"/>
              <a:ext cx="1399032" cy="1498337"/>
            </a:xfrm>
            <a:prstGeom prst="rect">
              <a:avLst/>
            </a:prstGeom>
          </p:spPr>
        </p:pic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0D7352C-7489-6843-9B91-88227BA02EF3}"/>
                </a:ext>
              </a:extLst>
            </p:cNvPr>
            <p:cNvGrpSpPr/>
            <p:nvPr/>
          </p:nvGrpSpPr>
          <p:grpSpPr>
            <a:xfrm>
              <a:off x="1573079" y="559555"/>
              <a:ext cx="5147761" cy="4766547"/>
              <a:chOff x="1573079" y="559555"/>
              <a:chExt cx="5147761" cy="476654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CD6921D4-1311-8041-BE2A-32FAB464E7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70364" y="823169"/>
                <a:ext cx="1908616" cy="4502933"/>
                <a:chOff x="3500342" y="839450"/>
                <a:chExt cx="2314720" cy="5461040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3162CA6F-18CD-2C41-A725-F62ACBEA2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7702" y="4359306"/>
                  <a:ext cx="1737360" cy="1941184"/>
                </a:xfrm>
                <a:prstGeom prst="rect">
                  <a:avLst/>
                </a:prstGeom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A43D0B41-03C8-5D4D-82AF-9A33849EB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3018" b="-1"/>
                <a:stretch/>
              </p:blipFill>
              <p:spPr>
                <a:xfrm>
                  <a:off x="4047722" y="839450"/>
                  <a:ext cx="1737360" cy="1805627"/>
                </a:xfrm>
                <a:prstGeom prst="rect">
                  <a:avLst/>
                </a:prstGeom>
              </p:spPr>
            </p:pic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8AFAEEBD-E579-FF4A-8A91-BA11B0CDEEF9}"/>
                    </a:ext>
                  </a:extLst>
                </p:cNvPr>
                <p:cNvCxnSpPr/>
                <p:nvPr/>
              </p:nvCxnSpPr>
              <p:spPr>
                <a:xfrm>
                  <a:off x="3500342" y="1707536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>
                  <a:extLst>
                    <a:ext uri="{FF2B5EF4-FFF2-40B4-BE49-F238E27FC236}">
                      <a16:creationId xmlns:a16="http://schemas.microsoft.com/office/drawing/2014/main" id="{9911D5B5-91D4-B743-85BE-B6220F46E01A}"/>
                    </a:ext>
                  </a:extLst>
                </p:cNvPr>
                <p:cNvCxnSpPr/>
                <p:nvPr/>
              </p:nvCxnSpPr>
              <p:spPr>
                <a:xfrm>
                  <a:off x="3500342" y="352184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cto de flecha 17">
                  <a:extLst>
                    <a:ext uri="{FF2B5EF4-FFF2-40B4-BE49-F238E27FC236}">
                      <a16:creationId xmlns:a16="http://schemas.microsoft.com/office/drawing/2014/main" id="{85D6D7EA-A62B-0D4E-B504-D82AE55F3DBC}"/>
                    </a:ext>
                  </a:extLst>
                </p:cNvPr>
                <p:cNvCxnSpPr/>
                <p:nvPr/>
              </p:nvCxnSpPr>
              <p:spPr>
                <a:xfrm>
                  <a:off x="3500342" y="533105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EA49B95-4ABD-6347-B736-95F741E2D45D}"/>
                  </a:ext>
                </a:extLst>
              </p:cNvPr>
              <p:cNvSpPr txBox="1"/>
              <p:nvPr/>
            </p:nvSpPr>
            <p:spPr>
              <a:xfrm>
                <a:off x="2457762" y="1768839"/>
                <a:ext cx="5953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F762BA5-D261-314B-AA4D-9134BC651183}"/>
                  </a:ext>
                </a:extLst>
              </p:cNvPr>
              <p:cNvSpPr txBox="1"/>
              <p:nvPr/>
            </p:nvSpPr>
            <p:spPr>
              <a:xfrm>
                <a:off x="4552954" y="1445555"/>
                <a:ext cx="4699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 (7)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795E47F-CFB2-5A43-95BD-4FA82A42961D}"/>
                  </a:ext>
                </a:extLst>
              </p:cNvPr>
              <p:cNvSpPr txBox="1"/>
              <p:nvPr/>
            </p:nvSpPr>
            <p:spPr>
              <a:xfrm>
                <a:off x="6214779" y="1192612"/>
                <a:ext cx="5060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(4)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0484736-8DCA-F14F-8927-2833CB5090F0}"/>
                  </a:ext>
                </a:extLst>
              </p:cNvPr>
              <p:cNvSpPr txBox="1"/>
              <p:nvPr/>
            </p:nvSpPr>
            <p:spPr>
              <a:xfrm>
                <a:off x="2457763" y="4814340"/>
                <a:ext cx="4803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44B169C-CCA1-B240-83B8-C7EDA54C57CD}"/>
                  </a:ext>
                </a:extLst>
              </p:cNvPr>
              <p:cNvSpPr txBox="1"/>
              <p:nvPr/>
            </p:nvSpPr>
            <p:spPr>
              <a:xfrm>
                <a:off x="2457762" y="3299053"/>
                <a:ext cx="584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7FA54C-DD58-094D-AA4B-F38E6C4716B9}"/>
                  </a:ext>
                </a:extLst>
              </p:cNvPr>
              <p:cNvSpPr txBox="1"/>
              <p:nvPr/>
            </p:nvSpPr>
            <p:spPr>
              <a:xfrm>
                <a:off x="3877526" y="2327979"/>
                <a:ext cx="50844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(3)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BBB3B34-E58A-B148-9148-5B95D57E8AA6}"/>
                  </a:ext>
                </a:extLst>
              </p:cNvPr>
              <p:cNvSpPr txBox="1"/>
              <p:nvPr/>
            </p:nvSpPr>
            <p:spPr>
              <a:xfrm>
                <a:off x="1573079" y="559555"/>
                <a:ext cx="12300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routes: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F5CB69A-F9B5-DA42-85C3-35821E7E0A12}"/>
                  </a:ext>
                </a:extLst>
              </p:cNvPr>
              <p:cNvSpPr txBox="1"/>
              <p:nvPr/>
            </p:nvSpPr>
            <p:spPr>
              <a:xfrm>
                <a:off x="358463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Realized trips:</a:t>
                </a:r>
              </a:p>
            </p:txBody>
          </p:sp>
        </p:grp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F0705B2-03FB-4E4D-B9BF-A970160EA42C}"/>
                </a:ext>
              </a:extLst>
            </p:cNvPr>
            <p:cNvSpPr txBox="1"/>
            <p:nvPr/>
          </p:nvSpPr>
          <p:spPr>
            <a:xfrm>
              <a:off x="4584213" y="1181998"/>
              <a:ext cx="469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(4)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F8BBD8D2-25C0-3947-A57C-23BF2A27DBB1}"/>
                </a:ext>
              </a:extLst>
            </p:cNvPr>
            <p:cNvSpPr txBox="1"/>
            <p:nvPr/>
          </p:nvSpPr>
          <p:spPr>
            <a:xfrm>
              <a:off x="6169579" y="1022311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(1)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4823945F-BFBA-7741-81AA-6549A9A84364}"/>
                </a:ext>
              </a:extLst>
            </p:cNvPr>
            <p:cNvSpPr txBox="1"/>
            <p:nvPr/>
          </p:nvSpPr>
          <p:spPr>
            <a:xfrm>
              <a:off x="3803150" y="2856823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(7)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747C465A-1CD8-C348-BC9A-16B99C392BF5}"/>
                </a:ext>
              </a:extLst>
            </p:cNvPr>
            <p:cNvSpPr txBox="1"/>
            <p:nvPr/>
          </p:nvSpPr>
          <p:spPr>
            <a:xfrm>
              <a:off x="3803149" y="4438108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(7)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6AB0A60-5978-C04F-A8A1-26DEA1F09710}"/>
                </a:ext>
              </a:extLst>
            </p:cNvPr>
            <p:cNvSpPr txBox="1"/>
            <p:nvPr/>
          </p:nvSpPr>
          <p:spPr>
            <a:xfrm>
              <a:off x="4077820" y="4803557"/>
              <a:ext cx="506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6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D41D7A59-071D-A54B-9550-1293004C33A8}"/>
              </a:ext>
            </a:extLst>
          </p:cNvPr>
          <p:cNvGrpSpPr/>
          <p:nvPr/>
        </p:nvGrpSpPr>
        <p:grpSpPr>
          <a:xfrm>
            <a:off x="2423160" y="2119704"/>
            <a:ext cx="5029200" cy="1788972"/>
            <a:chOff x="2423160" y="2119704"/>
            <a:chExt cx="5029200" cy="178897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E66ED7D-7C7F-3943-B7F6-2E2DD33F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160" y="2119704"/>
              <a:ext cx="5029200" cy="1788972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31575FA-0FC8-A244-B896-A806A7C47483}"/>
                </a:ext>
              </a:extLst>
            </p:cNvPr>
            <p:cNvSpPr txBox="1"/>
            <p:nvPr/>
          </p:nvSpPr>
          <p:spPr>
            <a:xfrm>
              <a:off x="3227832" y="2534888"/>
              <a:ext cx="320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285BE32-30F0-1B40-8598-EC67B28EAF67}"/>
                </a:ext>
              </a:extLst>
            </p:cNvPr>
            <p:cNvSpPr txBox="1"/>
            <p:nvPr/>
          </p:nvSpPr>
          <p:spPr>
            <a:xfrm>
              <a:off x="6655200" y="2767969"/>
              <a:ext cx="230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5CA0DD3-3B3B-D94F-9769-E833ACCCF30E}"/>
                </a:ext>
              </a:extLst>
            </p:cNvPr>
            <p:cNvSpPr txBox="1"/>
            <p:nvPr/>
          </p:nvSpPr>
          <p:spPr>
            <a:xfrm>
              <a:off x="4632852" y="2987424"/>
              <a:ext cx="324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76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91C7A8AC-B9A4-0645-9F42-FD73315FB319}"/>
              </a:ext>
            </a:extLst>
          </p:cNvPr>
          <p:cNvSpPr/>
          <p:nvPr/>
        </p:nvSpPr>
        <p:spPr>
          <a:xfrm>
            <a:off x="2571750" y="1731645"/>
            <a:ext cx="582930" cy="5829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EABD52F-6B3B-6F4F-8EC8-BDF910009BAC}"/>
              </a:ext>
            </a:extLst>
          </p:cNvPr>
          <p:cNvSpPr/>
          <p:nvPr/>
        </p:nvSpPr>
        <p:spPr>
          <a:xfrm>
            <a:off x="2571750" y="2524125"/>
            <a:ext cx="582930" cy="5829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D9858BD-FC00-9040-8691-4297D2A104D7}"/>
              </a:ext>
            </a:extLst>
          </p:cNvPr>
          <p:cNvSpPr/>
          <p:nvPr/>
        </p:nvSpPr>
        <p:spPr>
          <a:xfrm>
            <a:off x="2577465" y="3316605"/>
            <a:ext cx="582930" cy="58293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F0492D-5A54-DB4F-9A68-A6B5FE848575}"/>
              </a:ext>
            </a:extLst>
          </p:cNvPr>
          <p:cNvSpPr/>
          <p:nvPr/>
        </p:nvSpPr>
        <p:spPr>
          <a:xfrm>
            <a:off x="4524082" y="1074420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B40E51-5B3B-7246-877C-62C6B19FD8D7}"/>
              </a:ext>
            </a:extLst>
          </p:cNvPr>
          <p:cNvSpPr/>
          <p:nvPr/>
        </p:nvSpPr>
        <p:spPr>
          <a:xfrm>
            <a:off x="4524082" y="1674495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45829D-4408-BE4A-88C3-4001E5D8CD68}"/>
              </a:ext>
            </a:extLst>
          </p:cNvPr>
          <p:cNvSpPr/>
          <p:nvPr/>
        </p:nvSpPr>
        <p:spPr>
          <a:xfrm>
            <a:off x="4524082" y="2274570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7064CB7-FCEF-2944-BAC5-5F098F8DDB61}"/>
              </a:ext>
            </a:extLst>
          </p:cNvPr>
          <p:cNvSpPr/>
          <p:nvPr/>
        </p:nvSpPr>
        <p:spPr>
          <a:xfrm>
            <a:off x="4524082" y="2874645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63EDA42-9ADD-8844-A263-EC2DBEF5995D}"/>
              </a:ext>
            </a:extLst>
          </p:cNvPr>
          <p:cNvSpPr/>
          <p:nvPr/>
        </p:nvSpPr>
        <p:spPr>
          <a:xfrm>
            <a:off x="4524082" y="3474720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9922348-D4A7-6641-AD5B-6B23F983DBA7}"/>
              </a:ext>
            </a:extLst>
          </p:cNvPr>
          <p:cNvSpPr/>
          <p:nvPr/>
        </p:nvSpPr>
        <p:spPr>
          <a:xfrm>
            <a:off x="4524082" y="4074795"/>
            <a:ext cx="470828" cy="48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>
                <a:solidFill>
                  <a:sysClr val="windowText" lastClr="000000"/>
                </a:solidFill>
              </a:rPr>
              <a:t>6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D6C2F27-C465-1A4E-82D8-91094AAA081D}"/>
              </a:ext>
            </a:extLst>
          </p:cNvPr>
          <p:cNvCxnSpPr>
            <a:stCxn id="4" idx="6"/>
            <a:endCxn id="8" idx="1"/>
          </p:cNvCxnSpPr>
          <p:nvPr/>
        </p:nvCxnSpPr>
        <p:spPr>
          <a:xfrm flipV="1">
            <a:off x="3154680" y="1314450"/>
            <a:ext cx="1369402" cy="708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5211C43-4E8D-654A-A5B1-E3E87904D7B0}"/>
              </a:ext>
            </a:extLst>
          </p:cNvPr>
          <p:cNvCxnSpPr>
            <a:cxnSpLocks/>
            <a:stCxn id="4" idx="6"/>
            <a:endCxn id="9" idx="1"/>
          </p:cNvCxnSpPr>
          <p:nvPr/>
        </p:nvCxnSpPr>
        <p:spPr>
          <a:xfrm flipV="1">
            <a:off x="3154680" y="1914525"/>
            <a:ext cx="1369402" cy="108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o 172">
            <a:extLst>
              <a:ext uri="{FF2B5EF4-FFF2-40B4-BE49-F238E27FC236}">
                <a16:creationId xmlns:a16="http://schemas.microsoft.com/office/drawing/2014/main" id="{348033DA-6FCC-A045-BD4C-CACF9DA4759F}"/>
              </a:ext>
            </a:extLst>
          </p:cNvPr>
          <p:cNvGrpSpPr/>
          <p:nvPr/>
        </p:nvGrpSpPr>
        <p:grpSpPr>
          <a:xfrm>
            <a:off x="742950" y="982821"/>
            <a:ext cx="9098280" cy="4653743"/>
            <a:chOff x="742950" y="982821"/>
            <a:chExt cx="9098280" cy="4653743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1C7A8AC-B9A4-0645-9F42-FD73315FB319}"/>
                </a:ext>
              </a:extLst>
            </p:cNvPr>
            <p:cNvSpPr/>
            <p:nvPr/>
          </p:nvSpPr>
          <p:spPr>
            <a:xfrm>
              <a:off x="742950" y="1618568"/>
              <a:ext cx="427206" cy="427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5EABD52F-6B3B-6F4F-8EC8-BDF910009BAC}"/>
                </a:ext>
              </a:extLst>
            </p:cNvPr>
            <p:cNvSpPr/>
            <p:nvPr/>
          </p:nvSpPr>
          <p:spPr>
            <a:xfrm>
              <a:off x="742950" y="3221742"/>
              <a:ext cx="427206" cy="427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D9858BD-FC00-9040-8691-4297D2A104D7}"/>
                </a:ext>
              </a:extLst>
            </p:cNvPr>
            <p:cNvSpPr/>
            <p:nvPr/>
          </p:nvSpPr>
          <p:spPr>
            <a:xfrm>
              <a:off x="742950" y="4669397"/>
              <a:ext cx="427206" cy="427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1F0492D-5A54-DB4F-9A68-A6B5FE848575}"/>
                </a:ext>
              </a:extLst>
            </p:cNvPr>
            <p:cNvSpPr/>
            <p:nvPr/>
          </p:nvSpPr>
          <p:spPr>
            <a:xfrm>
              <a:off x="2695016" y="1010331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9CB40E51-5B3B-7246-877C-62C6B19FD8D7}"/>
                </a:ext>
              </a:extLst>
            </p:cNvPr>
            <p:cNvSpPr/>
            <p:nvPr/>
          </p:nvSpPr>
          <p:spPr>
            <a:xfrm>
              <a:off x="2695016" y="2208972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N’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D6C2F27-C465-1A4E-82D8-91094AAA081D}"/>
                </a:ext>
              </a:extLst>
            </p:cNvPr>
            <p:cNvCxnSpPr>
              <a:cxnSpLocks/>
              <a:stCxn id="4" idx="6"/>
              <a:endCxn id="8" idx="1"/>
            </p:cNvCxnSpPr>
            <p:nvPr/>
          </p:nvCxnSpPr>
          <p:spPr>
            <a:xfrm flipV="1">
              <a:off x="1170156" y="1186235"/>
              <a:ext cx="1524860" cy="645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5211C43-4E8D-654A-A5B1-E3E87904D7B0}"/>
                </a:ext>
              </a:extLst>
            </p:cNvPr>
            <p:cNvCxnSpPr>
              <a:cxnSpLocks/>
              <a:stCxn id="4" idx="6"/>
              <a:endCxn id="9" idx="1"/>
            </p:cNvCxnSpPr>
            <p:nvPr/>
          </p:nvCxnSpPr>
          <p:spPr>
            <a:xfrm>
              <a:off x="1170156" y="1832165"/>
              <a:ext cx="1524860" cy="5527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9E28F93-2F76-E34E-918A-AC49EFB63C05}"/>
                </a:ext>
              </a:extLst>
            </p:cNvPr>
            <p:cNvSpPr/>
            <p:nvPr/>
          </p:nvSpPr>
          <p:spPr>
            <a:xfrm>
              <a:off x="2695016" y="3008145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N’+2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19EE3E-0C53-114B-B12A-7B2751EBF246}"/>
                </a:ext>
              </a:extLst>
            </p:cNvPr>
            <p:cNvSpPr/>
            <p:nvPr/>
          </p:nvSpPr>
          <p:spPr>
            <a:xfrm>
              <a:off x="2697171" y="3766380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2N’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20175FD3-6E00-BD41-BBA2-13F84F25D38A}"/>
                </a:ext>
              </a:extLst>
            </p:cNvPr>
            <p:cNvSpPr txBox="1"/>
            <p:nvPr/>
          </p:nvSpPr>
          <p:spPr>
            <a:xfrm>
              <a:off x="2877101" y="3398506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B4C688C-0527-C049-84F0-F3E71990AE49}"/>
                </a:ext>
              </a:extLst>
            </p:cNvPr>
            <p:cNvCxnSpPr>
              <a:cxnSpLocks/>
              <a:stCxn id="5" idx="6"/>
              <a:endCxn id="20" idx="1"/>
            </p:cNvCxnSpPr>
            <p:nvPr/>
          </p:nvCxnSpPr>
          <p:spPr>
            <a:xfrm flipV="1">
              <a:off x="1170156" y="3184049"/>
              <a:ext cx="1524860" cy="2512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759205A9-0561-CB4B-BD6A-F0803B4D6226}"/>
                </a:ext>
              </a:extLst>
            </p:cNvPr>
            <p:cNvCxnSpPr>
              <a:cxnSpLocks/>
              <a:stCxn id="5" idx="6"/>
              <a:endCxn id="21" idx="1"/>
            </p:cNvCxnSpPr>
            <p:nvPr/>
          </p:nvCxnSpPr>
          <p:spPr>
            <a:xfrm>
              <a:off x="1170156" y="3435339"/>
              <a:ext cx="1527016" cy="506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07AE1708-A260-EC43-A57E-2C6F65B5CA0D}"/>
                </a:ext>
              </a:extLst>
            </p:cNvPr>
            <p:cNvSpPr/>
            <p:nvPr/>
          </p:nvSpPr>
          <p:spPr>
            <a:xfrm>
              <a:off x="2684973" y="4158912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2N’+1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F656BAE-C8BB-4548-BE24-6D168D6CF33B}"/>
                </a:ext>
              </a:extLst>
            </p:cNvPr>
            <p:cNvSpPr/>
            <p:nvPr/>
          </p:nvSpPr>
          <p:spPr>
            <a:xfrm>
              <a:off x="2684973" y="5284756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3N’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F39DE4F9-5F41-814F-964E-484158D40237}"/>
                </a:ext>
              </a:extLst>
            </p:cNvPr>
            <p:cNvCxnSpPr>
              <a:cxnSpLocks/>
              <a:stCxn id="6" idx="6"/>
              <a:endCxn id="32" idx="1"/>
            </p:cNvCxnSpPr>
            <p:nvPr/>
          </p:nvCxnSpPr>
          <p:spPr>
            <a:xfrm flipV="1">
              <a:off x="1170156" y="4334817"/>
              <a:ext cx="1514817" cy="5481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1362FFDF-68DF-4F4D-886D-E6FB81395459}"/>
                </a:ext>
              </a:extLst>
            </p:cNvPr>
            <p:cNvCxnSpPr>
              <a:cxnSpLocks/>
              <a:stCxn id="6" idx="6"/>
              <a:endCxn id="33" idx="1"/>
            </p:cNvCxnSpPr>
            <p:nvPr/>
          </p:nvCxnSpPr>
          <p:spPr>
            <a:xfrm>
              <a:off x="1170156" y="4882994"/>
              <a:ext cx="1514817" cy="5776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DA668205-923C-B047-A808-8C8D30A2A7D0}"/>
                </a:ext>
              </a:extLst>
            </p:cNvPr>
            <p:cNvSpPr/>
            <p:nvPr/>
          </p:nvSpPr>
          <p:spPr>
            <a:xfrm>
              <a:off x="2695016" y="1409800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FC2F362-1BBF-C549-B8E9-087045859FB1}"/>
                </a:ext>
              </a:extLst>
            </p:cNvPr>
            <p:cNvSpPr/>
            <p:nvPr/>
          </p:nvSpPr>
          <p:spPr>
            <a:xfrm>
              <a:off x="2695016" y="2612029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N’+1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A37F05EE-BBEC-E748-B7E9-722AD7791EBC}"/>
                </a:ext>
              </a:extLst>
            </p:cNvPr>
            <p:cNvCxnSpPr>
              <a:cxnSpLocks/>
              <a:stCxn id="4" idx="6"/>
              <a:endCxn id="48" idx="1"/>
            </p:cNvCxnSpPr>
            <p:nvPr/>
          </p:nvCxnSpPr>
          <p:spPr>
            <a:xfrm flipV="1">
              <a:off x="1170156" y="1585704"/>
              <a:ext cx="1524860" cy="2464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DD5B21BF-C3FD-2F4F-A0E3-6EAC9FEE79EA}"/>
                </a:ext>
              </a:extLst>
            </p:cNvPr>
            <p:cNvSpPr/>
            <p:nvPr/>
          </p:nvSpPr>
          <p:spPr>
            <a:xfrm>
              <a:off x="2684973" y="4551445"/>
              <a:ext cx="619334" cy="3518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US" sz="125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2N’+2</a:t>
              </a:r>
              <a:endParaRPr lang="es-US" sz="125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5D2D1AE4-1302-8041-8C8A-2D0A5EF118CC}"/>
                </a:ext>
              </a:extLst>
            </p:cNvPr>
            <p:cNvCxnSpPr>
              <a:cxnSpLocks/>
              <a:stCxn id="5" idx="6"/>
              <a:endCxn id="50" idx="1"/>
            </p:cNvCxnSpPr>
            <p:nvPr/>
          </p:nvCxnSpPr>
          <p:spPr>
            <a:xfrm flipV="1">
              <a:off x="1170156" y="2787934"/>
              <a:ext cx="1524860" cy="647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CE4F3DFC-9668-8149-A2A5-6D32A1E40A5C}"/>
                </a:ext>
              </a:extLst>
            </p:cNvPr>
            <p:cNvCxnSpPr>
              <a:cxnSpLocks/>
              <a:stCxn id="6" idx="6"/>
              <a:endCxn id="64" idx="1"/>
            </p:cNvCxnSpPr>
            <p:nvPr/>
          </p:nvCxnSpPr>
          <p:spPr>
            <a:xfrm flipV="1">
              <a:off x="1170156" y="4727350"/>
              <a:ext cx="1514817" cy="1556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upo 158">
              <a:extLst>
                <a:ext uri="{FF2B5EF4-FFF2-40B4-BE49-F238E27FC236}">
                  <a16:creationId xmlns:a16="http://schemas.microsoft.com/office/drawing/2014/main" id="{296DE67C-5847-D642-ACA8-2936A1E7929C}"/>
                </a:ext>
              </a:extLst>
            </p:cNvPr>
            <p:cNvGrpSpPr/>
            <p:nvPr/>
          </p:nvGrpSpPr>
          <p:grpSpPr>
            <a:xfrm>
              <a:off x="4017126" y="996576"/>
              <a:ext cx="2573555" cy="4626233"/>
              <a:chOff x="4122205" y="1010334"/>
              <a:chExt cx="2573906" cy="4626989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2A255700-FBF4-164B-AC4E-559777C0E8E6}"/>
                  </a:ext>
                </a:extLst>
              </p:cNvPr>
              <p:cNvSpPr/>
              <p:nvPr/>
            </p:nvSpPr>
            <p:spPr>
              <a:xfrm>
                <a:off x="4122205" y="1618670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3DEAD558-2AFD-EC4D-91A6-8F2EC9286FE3}"/>
                  </a:ext>
                </a:extLst>
              </p:cNvPr>
              <p:cNvSpPr/>
              <p:nvPr/>
            </p:nvSpPr>
            <p:spPr>
              <a:xfrm>
                <a:off x="4122205" y="3222106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FF080443-8E16-534B-B00E-03AAE294CF94}"/>
                  </a:ext>
                </a:extLst>
              </p:cNvPr>
              <p:cNvSpPr/>
              <p:nvPr/>
            </p:nvSpPr>
            <p:spPr>
              <a:xfrm>
                <a:off x="4122205" y="4669998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9" name="Rectángulo 88">
                <a:extLst>
                  <a:ext uri="{FF2B5EF4-FFF2-40B4-BE49-F238E27FC236}">
                    <a16:creationId xmlns:a16="http://schemas.microsoft.com/office/drawing/2014/main" id="{DBC03614-DB87-CE46-8557-BEE221BCFA43}"/>
                  </a:ext>
                </a:extLst>
              </p:cNvPr>
              <p:cNvSpPr/>
              <p:nvPr/>
            </p:nvSpPr>
            <p:spPr>
              <a:xfrm>
                <a:off x="6074537" y="101033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0" name="Rectángulo 89">
                <a:extLst>
                  <a:ext uri="{FF2B5EF4-FFF2-40B4-BE49-F238E27FC236}">
                    <a16:creationId xmlns:a16="http://schemas.microsoft.com/office/drawing/2014/main" id="{E603BD5D-FCF6-A14A-A114-BC7CBDC5AF41}"/>
                  </a:ext>
                </a:extLst>
              </p:cNvPr>
              <p:cNvSpPr/>
              <p:nvPr/>
            </p:nvSpPr>
            <p:spPr>
              <a:xfrm>
                <a:off x="6074537" y="2209171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Conector recto 90">
                <a:extLst>
                  <a:ext uri="{FF2B5EF4-FFF2-40B4-BE49-F238E27FC236}">
                    <a16:creationId xmlns:a16="http://schemas.microsoft.com/office/drawing/2014/main" id="{37A2A308-B138-174D-8322-9F6AE87A9224}"/>
                  </a:ext>
                </a:extLst>
              </p:cNvPr>
              <p:cNvCxnSpPr>
                <a:cxnSpLocks/>
                <a:stCxn id="86" idx="6"/>
                <a:endCxn id="89" idx="1"/>
              </p:cNvCxnSpPr>
              <p:nvPr/>
            </p:nvCxnSpPr>
            <p:spPr>
              <a:xfrm flipV="1">
                <a:off x="4549469" y="1186267"/>
                <a:ext cx="1525068" cy="6460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>
                <a:extLst>
                  <a:ext uri="{FF2B5EF4-FFF2-40B4-BE49-F238E27FC236}">
                    <a16:creationId xmlns:a16="http://schemas.microsoft.com/office/drawing/2014/main" id="{9EF89B46-2B4E-0C4A-A4BF-E657C80C4509}"/>
                  </a:ext>
                </a:extLst>
              </p:cNvPr>
              <p:cNvCxnSpPr>
                <a:cxnSpLocks/>
                <a:stCxn id="86" idx="6"/>
                <a:endCxn id="90" idx="1"/>
              </p:cNvCxnSpPr>
              <p:nvPr/>
            </p:nvCxnSpPr>
            <p:spPr>
              <a:xfrm>
                <a:off x="4549469" y="1832302"/>
                <a:ext cx="1525068" cy="5528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ángulo 93">
                <a:extLst>
                  <a:ext uri="{FF2B5EF4-FFF2-40B4-BE49-F238E27FC236}">
                    <a16:creationId xmlns:a16="http://schemas.microsoft.com/office/drawing/2014/main" id="{33D5FE90-6CDB-424F-8527-D92B87839919}"/>
                  </a:ext>
                </a:extLst>
              </p:cNvPr>
              <p:cNvSpPr/>
              <p:nvPr/>
            </p:nvSpPr>
            <p:spPr>
              <a:xfrm>
                <a:off x="6074537" y="300847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N’+2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ángulo 94">
                <a:extLst>
                  <a:ext uri="{FF2B5EF4-FFF2-40B4-BE49-F238E27FC236}">
                    <a16:creationId xmlns:a16="http://schemas.microsoft.com/office/drawing/2014/main" id="{CCD04EAC-0A31-BD45-8396-13A71E698E84}"/>
                  </a:ext>
                </a:extLst>
              </p:cNvPr>
              <p:cNvSpPr/>
              <p:nvPr/>
            </p:nvSpPr>
            <p:spPr>
              <a:xfrm>
                <a:off x="6076693" y="3766833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7" name="Conector recto 96">
                <a:extLst>
                  <a:ext uri="{FF2B5EF4-FFF2-40B4-BE49-F238E27FC236}">
                    <a16:creationId xmlns:a16="http://schemas.microsoft.com/office/drawing/2014/main" id="{4F7A07B2-452E-E344-9710-4790351A48E8}"/>
                  </a:ext>
                </a:extLst>
              </p:cNvPr>
              <p:cNvCxnSpPr>
                <a:cxnSpLocks/>
                <a:stCxn id="87" idx="6"/>
                <a:endCxn id="94" idx="1"/>
              </p:cNvCxnSpPr>
              <p:nvPr/>
            </p:nvCxnSpPr>
            <p:spPr>
              <a:xfrm flipV="1">
                <a:off x="4549469" y="3184407"/>
                <a:ext cx="1525068" cy="2513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cto 97">
                <a:extLst>
                  <a:ext uri="{FF2B5EF4-FFF2-40B4-BE49-F238E27FC236}">
                    <a16:creationId xmlns:a16="http://schemas.microsoft.com/office/drawing/2014/main" id="{721E7BFE-9D3A-F144-BC9A-1F785F6564BA}"/>
                  </a:ext>
                </a:extLst>
              </p:cNvPr>
              <p:cNvCxnSpPr>
                <a:cxnSpLocks/>
                <a:stCxn id="87" idx="6"/>
                <a:endCxn id="95" idx="1"/>
              </p:cNvCxnSpPr>
              <p:nvPr/>
            </p:nvCxnSpPr>
            <p:spPr>
              <a:xfrm>
                <a:off x="4549469" y="3435738"/>
                <a:ext cx="1527224" cy="5070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394036FC-1D5F-7648-91E7-EAFF7953975E}"/>
                  </a:ext>
                </a:extLst>
              </p:cNvPr>
              <p:cNvSpPr/>
              <p:nvPr/>
            </p:nvSpPr>
            <p:spPr>
              <a:xfrm>
                <a:off x="6064493" y="4159430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2N’+1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ángulo 100">
                <a:extLst>
                  <a:ext uri="{FF2B5EF4-FFF2-40B4-BE49-F238E27FC236}">
                    <a16:creationId xmlns:a16="http://schemas.microsoft.com/office/drawing/2014/main" id="{85FB2E7C-E59E-B946-982F-A1253A56BBDC}"/>
                  </a:ext>
                </a:extLst>
              </p:cNvPr>
              <p:cNvSpPr/>
              <p:nvPr/>
            </p:nvSpPr>
            <p:spPr>
              <a:xfrm>
                <a:off x="6064493" y="5285458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3" name="Conector recto 102">
                <a:extLst>
                  <a:ext uri="{FF2B5EF4-FFF2-40B4-BE49-F238E27FC236}">
                    <a16:creationId xmlns:a16="http://schemas.microsoft.com/office/drawing/2014/main" id="{AA3922C3-FB94-B74A-9C2C-86B8DE2DD09B}"/>
                  </a:ext>
                </a:extLst>
              </p:cNvPr>
              <p:cNvCxnSpPr>
                <a:cxnSpLocks/>
                <a:stCxn id="88" idx="6"/>
                <a:endCxn id="100" idx="1"/>
              </p:cNvCxnSpPr>
              <p:nvPr/>
            </p:nvCxnSpPr>
            <p:spPr>
              <a:xfrm flipV="1">
                <a:off x="4549469" y="4335363"/>
                <a:ext cx="1515024" cy="5482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>
                <a:extLst>
                  <a:ext uri="{FF2B5EF4-FFF2-40B4-BE49-F238E27FC236}">
                    <a16:creationId xmlns:a16="http://schemas.microsoft.com/office/drawing/2014/main" id="{010DC39D-35CE-AF40-AF81-6511CDFC3712}"/>
                  </a:ext>
                </a:extLst>
              </p:cNvPr>
              <p:cNvCxnSpPr>
                <a:cxnSpLocks/>
                <a:stCxn id="88" idx="6"/>
                <a:endCxn id="101" idx="1"/>
              </p:cNvCxnSpPr>
              <p:nvPr/>
            </p:nvCxnSpPr>
            <p:spPr>
              <a:xfrm>
                <a:off x="4549469" y="4883630"/>
                <a:ext cx="1515024" cy="5777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ángulo 104">
                <a:extLst>
                  <a:ext uri="{FF2B5EF4-FFF2-40B4-BE49-F238E27FC236}">
                    <a16:creationId xmlns:a16="http://schemas.microsoft.com/office/drawing/2014/main" id="{C8D72CB2-92A2-024E-A4E7-70C69F8E301B}"/>
                  </a:ext>
                </a:extLst>
              </p:cNvPr>
              <p:cNvSpPr/>
              <p:nvPr/>
            </p:nvSpPr>
            <p:spPr>
              <a:xfrm>
                <a:off x="6074537" y="1409868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CD281F3E-3EA4-D943-B275-693653040F46}"/>
                  </a:ext>
                </a:extLst>
              </p:cNvPr>
              <p:cNvSpPr/>
              <p:nvPr/>
            </p:nvSpPr>
            <p:spPr>
              <a:xfrm>
                <a:off x="6074537" y="261229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N’+1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Conector recto 106">
                <a:extLst>
                  <a:ext uri="{FF2B5EF4-FFF2-40B4-BE49-F238E27FC236}">
                    <a16:creationId xmlns:a16="http://schemas.microsoft.com/office/drawing/2014/main" id="{F35D534B-9021-814F-985E-34857DA8A8AC}"/>
                  </a:ext>
                </a:extLst>
              </p:cNvPr>
              <p:cNvCxnSpPr>
                <a:cxnSpLocks/>
                <a:stCxn id="86" idx="6"/>
                <a:endCxn id="105" idx="1"/>
              </p:cNvCxnSpPr>
              <p:nvPr/>
            </p:nvCxnSpPr>
            <p:spPr>
              <a:xfrm flipV="1">
                <a:off x="4549469" y="1585801"/>
                <a:ext cx="1525068" cy="246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ángulo 107">
                <a:extLst>
                  <a:ext uri="{FF2B5EF4-FFF2-40B4-BE49-F238E27FC236}">
                    <a16:creationId xmlns:a16="http://schemas.microsoft.com/office/drawing/2014/main" id="{266FF141-007A-314A-961B-0E8048519AEF}"/>
                  </a:ext>
                </a:extLst>
              </p:cNvPr>
              <p:cNvSpPr/>
              <p:nvPr/>
            </p:nvSpPr>
            <p:spPr>
              <a:xfrm>
                <a:off x="6064493" y="4552027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2N’+2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9" name="Conector recto 108">
                <a:extLst>
                  <a:ext uri="{FF2B5EF4-FFF2-40B4-BE49-F238E27FC236}">
                    <a16:creationId xmlns:a16="http://schemas.microsoft.com/office/drawing/2014/main" id="{69AAD540-1740-D64F-9121-6DBBA643BEC5}"/>
                  </a:ext>
                </a:extLst>
              </p:cNvPr>
              <p:cNvCxnSpPr>
                <a:cxnSpLocks/>
                <a:stCxn id="87" idx="6"/>
                <a:endCxn id="106" idx="1"/>
              </p:cNvCxnSpPr>
              <p:nvPr/>
            </p:nvCxnSpPr>
            <p:spPr>
              <a:xfrm flipV="1">
                <a:off x="4549469" y="2788227"/>
                <a:ext cx="1525068" cy="6475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cto 109">
                <a:extLst>
                  <a:ext uri="{FF2B5EF4-FFF2-40B4-BE49-F238E27FC236}">
                    <a16:creationId xmlns:a16="http://schemas.microsoft.com/office/drawing/2014/main" id="{86D11252-E844-9846-ABCA-7268D22A4E84}"/>
                  </a:ext>
                </a:extLst>
              </p:cNvPr>
              <p:cNvCxnSpPr>
                <a:cxnSpLocks/>
                <a:stCxn id="88" idx="6"/>
                <a:endCxn id="108" idx="1"/>
              </p:cNvCxnSpPr>
              <p:nvPr/>
            </p:nvCxnSpPr>
            <p:spPr>
              <a:xfrm flipV="1">
                <a:off x="4549469" y="4727960"/>
                <a:ext cx="1515024" cy="1556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>
                <a:extLst>
                  <a:ext uri="{FF2B5EF4-FFF2-40B4-BE49-F238E27FC236}">
                    <a16:creationId xmlns:a16="http://schemas.microsoft.com/office/drawing/2014/main" id="{D75FBDB8-4C26-D549-BA1C-61F1E4EABC61}"/>
                  </a:ext>
                </a:extLst>
              </p:cNvPr>
              <p:cNvCxnSpPr>
                <a:cxnSpLocks/>
                <a:stCxn id="86" idx="6"/>
                <a:endCxn id="106" idx="1"/>
              </p:cNvCxnSpPr>
              <p:nvPr/>
            </p:nvCxnSpPr>
            <p:spPr>
              <a:xfrm>
                <a:off x="4549469" y="1832302"/>
                <a:ext cx="1525068" cy="9559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>
                <a:extLst>
                  <a:ext uri="{FF2B5EF4-FFF2-40B4-BE49-F238E27FC236}">
                    <a16:creationId xmlns:a16="http://schemas.microsoft.com/office/drawing/2014/main" id="{7CA36B5E-0796-3046-B36F-9C48A2E002D5}"/>
                  </a:ext>
                </a:extLst>
              </p:cNvPr>
              <p:cNvCxnSpPr>
                <a:cxnSpLocks/>
                <a:stCxn id="87" idx="6"/>
                <a:endCxn id="100" idx="1"/>
              </p:cNvCxnSpPr>
              <p:nvPr/>
            </p:nvCxnSpPr>
            <p:spPr>
              <a:xfrm>
                <a:off x="4549469" y="3435738"/>
                <a:ext cx="1515024" cy="8996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upo 159">
              <a:extLst>
                <a:ext uri="{FF2B5EF4-FFF2-40B4-BE49-F238E27FC236}">
                  <a16:creationId xmlns:a16="http://schemas.microsoft.com/office/drawing/2014/main" id="{E117E20C-DC77-7E41-8C70-36E7297595BB}"/>
                </a:ext>
              </a:extLst>
            </p:cNvPr>
            <p:cNvGrpSpPr/>
            <p:nvPr/>
          </p:nvGrpSpPr>
          <p:grpSpPr>
            <a:xfrm>
              <a:off x="7267675" y="982821"/>
              <a:ext cx="2573555" cy="4626233"/>
              <a:chOff x="7884532" y="1010334"/>
              <a:chExt cx="2573906" cy="4626989"/>
            </a:xfrm>
          </p:grpSpPr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F53D3C54-3A34-C14F-BD5B-D32AABAECA43}"/>
                  </a:ext>
                </a:extLst>
              </p:cNvPr>
              <p:cNvSpPr/>
              <p:nvPr/>
            </p:nvSpPr>
            <p:spPr>
              <a:xfrm>
                <a:off x="7884532" y="1618670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19" name="Elipse 118">
                <a:extLst>
                  <a:ext uri="{FF2B5EF4-FFF2-40B4-BE49-F238E27FC236}">
                    <a16:creationId xmlns:a16="http://schemas.microsoft.com/office/drawing/2014/main" id="{E5C4082C-CAF9-5B4C-B32C-77E7D71AECC2}"/>
                  </a:ext>
                </a:extLst>
              </p:cNvPr>
              <p:cNvSpPr/>
              <p:nvPr/>
            </p:nvSpPr>
            <p:spPr>
              <a:xfrm>
                <a:off x="7884532" y="3222106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E2BCCFC9-9ACC-9443-9EF6-85FC15857F31}"/>
                  </a:ext>
                </a:extLst>
              </p:cNvPr>
              <p:cNvSpPr/>
              <p:nvPr/>
            </p:nvSpPr>
            <p:spPr>
              <a:xfrm>
                <a:off x="7884532" y="4669998"/>
                <a:ext cx="427264" cy="42726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1" name="Rectángulo 120">
                <a:extLst>
                  <a:ext uri="{FF2B5EF4-FFF2-40B4-BE49-F238E27FC236}">
                    <a16:creationId xmlns:a16="http://schemas.microsoft.com/office/drawing/2014/main" id="{C73EB3F2-4479-9843-95E5-8959CCFBF8FB}"/>
                  </a:ext>
                </a:extLst>
              </p:cNvPr>
              <p:cNvSpPr/>
              <p:nvPr/>
            </p:nvSpPr>
            <p:spPr>
              <a:xfrm>
                <a:off x="9836864" y="101033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" name="Rectángulo 121">
                <a:extLst>
                  <a:ext uri="{FF2B5EF4-FFF2-40B4-BE49-F238E27FC236}">
                    <a16:creationId xmlns:a16="http://schemas.microsoft.com/office/drawing/2014/main" id="{0CF6D4EF-2EC1-E841-AF32-CEF002D03FBB}"/>
                  </a:ext>
                </a:extLst>
              </p:cNvPr>
              <p:cNvSpPr/>
              <p:nvPr/>
            </p:nvSpPr>
            <p:spPr>
              <a:xfrm>
                <a:off x="9836864" y="2209171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3" name="Conector recto 122">
                <a:extLst>
                  <a:ext uri="{FF2B5EF4-FFF2-40B4-BE49-F238E27FC236}">
                    <a16:creationId xmlns:a16="http://schemas.microsoft.com/office/drawing/2014/main" id="{3CDCE4AC-6E91-0248-82DE-0707F83F25C2}"/>
                  </a:ext>
                </a:extLst>
              </p:cNvPr>
              <p:cNvCxnSpPr>
                <a:cxnSpLocks/>
                <a:stCxn id="118" idx="6"/>
                <a:endCxn id="121" idx="1"/>
              </p:cNvCxnSpPr>
              <p:nvPr/>
            </p:nvCxnSpPr>
            <p:spPr>
              <a:xfrm flipV="1">
                <a:off x="8311796" y="1186267"/>
                <a:ext cx="1525068" cy="6460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cto 123">
                <a:extLst>
                  <a:ext uri="{FF2B5EF4-FFF2-40B4-BE49-F238E27FC236}">
                    <a16:creationId xmlns:a16="http://schemas.microsoft.com/office/drawing/2014/main" id="{EF3A9A11-3D11-394C-85A8-541D766C734B}"/>
                  </a:ext>
                </a:extLst>
              </p:cNvPr>
              <p:cNvCxnSpPr>
                <a:cxnSpLocks/>
                <a:stCxn id="118" idx="6"/>
                <a:endCxn id="122" idx="1"/>
              </p:cNvCxnSpPr>
              <p:nvPr/>
            </p:nvCxnSpPr>
            <p:spPr>
              <a:xfrm>
                <a:off x="8311796" y="1832302"/>
                <a:ext cx="1525068" cy="5528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ángulo 125">
                <a:extLst>
                  <a:ext uri="{FF2B5EF4-FFF2-40B4-BE49-F238E27FC236}">
                    <a16:creationId xmlns:a16="http://schemas.microsoft.com/office/drawing/2014/main" id="{6DAD7BA7-93BA-B941-B9E8-17939414FD62}"/>
                  </a:ext>
                </a:extLst>
              </p:cNvPr>
              <p:cNvSpPr/>
              <p:nvPr/>
            </p:nvSpPr>
            <p:spPr>
              <a:xfrm>
                <a:off x="9836864" y="300847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N’+2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ángulo 126">
                <a:extLst>
                  <a:ext uri="{FF2B5EF4-FFF2-40B4-BE49-F238E27FC236}">
                    <a16:creationId xmlns:a16="http://schemas.microsoft.com/office/drawing/2014/main" id="{4CC9BC84-FB01-2A44-A9BC-AEAB900EA8EA}"/>
                  </a:ext>
                </a:extLst>
              </p:cNvPr>
              <p:cNvSpPr/>
              <p:nvPr/>
            </p:nvSpPr>
            <p:spPr>
              <a:xfrm>
                <a:off x="9839020" y="3766833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9" name="Conector recto 128">
                <a:extLst>
                  <a:ext uri="{FF2B5EF4-FFF2-40B4-BE49-F238E27FC236}">
                    <a16:creationId xmlns:a16="http://schemas.microsoft.com/office/drawing/2014/main" id="{476EFEE0-269B-124C-BD96-264EC747F956}"/>
                  </a:ext>
                </a:extLst>
              </p:cNvPr>
              <p:cNvCxnSpPr>
                <a:cxnSpLocks/>
                <a:stCxn id="119" idx="6"/>
                <a:endCxn id="126" idx="1"/>
              </p:cNvCxnSpPr>
              <p:nvPr/>
            </p:nvCxnSpPr>
            <p:spPr>
              <a:xfrm flipV="1">
                <a:off x="8311796" y="3184407"/>
                <a:ext cx="1525068" cy="2513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cto 129">
                <a:extLst>
                  <a:ext uri="{FF2B5EF4-FFF2-40B4-BE49-F238E27FC236}">
                    <a16:creationId xmlns:a16="http://schemas.microsoft.com/office/drawing/2014/main" id="{1A28F148-902E-6C49-BD6B-C7E180F1CF18}"/>
                  </a:ext>
                </a:extLst>
              </p:cNvPr>
              <p:cNvCxnSpPr>
                <a:cxnSpLocks/>
                <a:stCxn id="119" idx="6"/>
                <a:endCxn id="127" idx="1"/>
              </p:cNvCxnSpPr>
              <p:nvPr/>
            </p:nvCxnSpPr>
            <p:spPr>
              <a:xfrm>
                <a:off x="8311796" y="3435738"/>
                <a:ext cx="1527224" cy="5070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ángulo 131">
                <a:extLst>
                  <a:ext uri="{FF2B5EF4-FFF2-40B4-BE49-F238E27FC236}">
                    <a16:creationId xmlns:a16="http://schemas.microsoft.com/office/drawing/2014/main" id="{B083FB61-E1D7-CB4D-A184-E001C2E15D51}"/>
                  </a:ext>
                </a:extLst>
              </p:cNvPr>
              <p:cNvSpPr/>
              <p:nvPr/>
            </p:nvSpPr>
            <p:spPr>
              <a:xfrm>
                <a:off x="9826820" y="4159430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2N’+1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CCFAE773-3851-0640-AE82-0E1A285DF341}"/>
                  </a:ext>
                </a:extLst>
              </p:cNvPr>
              <p:cNvSpPr/>
              <p:nvPr/>
            </p:nvSpPr>
            <p:spPr>
              <a:xfrm>
                <a:off x="9826820" y="5285458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3N’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5" name="Conector recto 134">
                <a:extLst>
                  <a:ext uri="{FF2B5EF4-FFF2-40B4-BE49-F238E27FC236}">
                    <a16:creationId xmlns:a16="http://schemas.microsoft.com/office/drawing/2014/main" id="{DAECF0BF-DD8D-8747-AE4B-E388C95E293D}"/>
                  </a:ext>
                </a:extLst>
              </p:cNvPr>
              <p:cNvCxnSpPr>
                <a:cxnSpLocks/>
                <a:stCxn id="120" idx="6"/>
                <a:endCxn id="132" idx="1"/>
              </p:cNvCxnSpPr>
              <p:nvPr/>
            </p:nvCxnSpPr>
            <p:spPr>
              <a:xfrm flipV="1">
                <a:off x="8311796" y="4335363"/>
                <a:ext cx="1515024" cy="5482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>
                <a:extLst>
                  <a:ext uri="{FF2B5EF4-FFF2-40B4-BE49-F238E27FC236}">
                    <a16:creationId xmlns:a16="http://schemas.microsoft.com/office/drawing/2014/main" id="{CCEE7D76-0BAB-B144-9C87-B3D7CAE4E789}"/>
                  </a:ext>
                </a:extLst>
              </p:cNvPr>
              <p:cNvCxnSpPr>
                <a:cxnSpLocks/>
                <a:stCxn id="120" idx="6"/>
                <a:endCxn id="133" idx="1"/>
              </p:cNvCxnSpPr>
              <p:nvPr/>
            </p:nvCxnSpPr>
            <p:spPr>
              <a:xfrm>
                <a:off x="8311796" y="4883630"/>
                <a:ext cx="1515024" cy="5777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Rectángulo 136">
                <a:extLst>
                  <a:ext uri="{FF2B5EF4-FFF2-40B4-BE49-F238E27FC236}">
                    <a16:creationId xmlns:a16="http://schemas.microsoft.com/office/drawing/2014/main" id="{764D95FF-6427-5840-91D9-150AC2C339A3}"/>
                  </a:ext>
                </a:extLst>
              </p:cNvPr>
              <p:cNvSpPr/>
              <p:nvPr/>
            </p:nvSpPr>
            <p:spPr>
              <a:xfrm>
                <a:off x="9836864" y="1409868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38" name="Rectángulo 137">
                <a:extLst>
                  <a:ext uri="{FF2B5EF4-FFF2-40B4-BE49-F238E27FC236}">
                    <a16:creationId xmlns:a16="http://schemas.microsoft.com/office/drawing/2014/main" id="{762A2BE3-1DAE-CC4B-BEA7-12BA593E83F1}"/>
                  </a:ext>
                </a:extLst>
              </p:cNvPr>
              <p:cNvSpPr/>
              <p:nvPr/>
            </p:nvSpPr>
            <p:spPr>
              <a:xfrm>
                <a:off x="9836864" y="2612294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N’+1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9" name="Conector recto 138">
                <a:extLst>
                  <a:ext uri="{FF2B5EF4-FFF2-40B4-BE49-F238E27FC236}">
                    <a16:creationId xmlns:a16="http://schemas.microsoft.com/office/drawing/2014/main" id="{195B0CAD-2749-A048-9E95-0F67D175955C}"/>
                  </a:ext>
                </a:extLst>
              </p:cNvPr>
              <p:cNvCxnSpPr>
                <a:cxnSpLocks/>
                <a:stCxn id="118" idx="6"/>
                <a:endCxn id="137" idx="1"/>
              </p:cNvCxnSpPr>
              <p:nvPr/>
            </p:nvCxnSpPr>
            <p:spPr>
              <a:xfrm flipV="1">
                <a:off x="8311796" y="1585801"/>
                <a:ext cx="1525068" cy="2465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ángulo 139">
                <a:extLst>
                  <a:ext uri="{FF2B5EF4-FFF2-40B4-BE49-F238E27FC236}">
                    <a16:creationId xmlns:a16="http://schemas.microsoft.com/office/drawing/2014/main" id="{940860CC-55F7-1040-A6A8-D1071EE15DCC}"/>
                  </a:ext>
                </a:extLst>
              </p:cNvPr>
              <p:cNvSpPr/>
              <p:nvPr/>
            </p:nvSpPr>
            <p:spPr>
              <a:xfrm>
                <a:off x="9826820" y="4552027"/>
                <a:ext cx="619418" cy="3518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25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2N’+2</a:t>
                </a:r>
                <a:endParaRPr lang="es-US" sz="1250" baseline="30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1" name="Conector recto 140">
                <a:extLst>
                  <a:ext uri="{FF2B5EF4-FFF2-40B4-BE49-F238E27FC236}">
                    <a16:creationId xmlns:a16="http://schemas.microsoft.com/office/drawing/2014/main" id="{DE7D38C4-5D3F-4349-82D9-AA790E43432D}"/>
                  </a:ext>
                </a:extLst>
              </p:cNvPr>
              <p:cNvCxnSpPr>
                <a:cxnSpLocks/>
                <a:stCxn id="119" idx="6"/>
                <a:endCxn id="138" idx="1"/>
              </p:cNvCxnSpPr>
              <p:nvPr/>
            </p:nvCxnSpPr>
            <p:spPr>
              <a:xfrm flipV="1">
                <a:off x="8311796" y="2788227"/>
                <a:ext cx="1525068" cy="6475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ector recto 141">
                <a:extLst>
                  <a:ext uri="{FF2B5EF4-FFF2-40B4-BE49-F238E27FC236}">
                    <a16:creationId xmlns:a16="http://schemas.microsoft.com/office/drawing/2014/main" id="{0F575B2B-B3AC-BF45-B5B0-B4D876E96EFD}"/>
                  </a:ext>
                </a:extLst>
              </p:cNvPr>
              <p:cNvCxnSpPr>
                <a:cxnSpLocks/>
                <a:stCxn id="120" idx="6"/>
                <a:endCxn id="140" idx="1"/>
              </p:cNvCxnSpPr>
              <p:nvPr/>
            </p:nvCxnSpPr>
            <p:spPr>
              <a:xfrm flipV="1">
                <a:off x="8311796" y="4727960"/>
                <a:ext cx="1515024" cy="1556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ector recto 142">
                <a:extLst>
                  <a:ext uri="{FF2B5EF4-FFF2-40B4-BE49-F238E27FC236}">
                    <a16:creationId xmlns:a16="http://schemas.microsoft.com/office/drawing/2014/main" id="{878026DC-D97B-1544-8907-DDF66BF0F2C7}"/>
                  </a:ext>
                </a:extLst>
              </p:cNvPr>
              <p:cNvCxnSpPr>
                <a:cxnSpLocks/>
                <a:stCxn id="118" idx="6"/>
                <a:endCxn id="138" idx="1"/>
              </p:cNvCxnSpPr>
              <p:nvPr/>
            </p:nvCxnSpPr>
            <p:spPr>
              <a:xfrm>
                <a:off x="8311796" y="1832302"/>
                <a:ext cx="1525068" cy="9559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>
                <a:extLst>
                  <a:ext uri="{FF2B5EF4-FFF2-40B4-BE49-F238E27FC236}">
                    <a16:creationId xmlns:a16="http://schemas.microsoft.com/office/drawing/2014/main" id="{EF2C21AF-FD86-9A41-86DD-136A5BB87407}"/>
                  </a:ext>
                </a:extLst>
              </p:cNvPr>
              <p:cNvCxnSpPr>
                <a:cxnSpLocks/>
                <a:stCxn id="119" idx="6"/>
                <a:endCxn id="132" idx="1"/>
              </p:cNvCxnSpPr>
              <p:nvPr/>
            </p:nvCxnSpPr>
            <p:spPr>
              <a:xfrm>
                <a:off x="8311796" y="3435738"/>
                <a:ext cx="1515024" cy="8996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1B732962-EC6A-3B47-8026-CEAC5448130D}"/>
                  </a:ext>
                </a:extLst>
              </p:cNvPr>
              <p:cNvCxnSpPr>
                <a:cxnSpLocks/>
                <a:stCxn id="118" idx="6"/>
                <a:endCxn id="126" idx="1"/>
              </p:cNvCxnSpPr>
              <p:nvPr/>
            </p:nvCxnSpPr>
            <p:spPr>
              <a:xfrm>
                <a:off x="8311796" y="1832302"/>
                <a:ext cx="1525068" cy="13521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ector recto 148">
                <a:extLst>
                  <a:ext uri="{FF2B5EF4-FFF2-40B4-BE49-F238E27FC236}">
                    <a16:creationId xmlns:a16="http://schemas.microsoft.com/office/drawing/2014/main" id="{D2D811FF-5A43-A345-B6EB-58C23FD658CC}"/>
                  </a:ext>
                </a:extLst>
              </p:cNvPr>
              <p:cNvCxnSpPr>
                <a:cxnSpLocks/>
                <a:stCxn id="118" idx="6"/>
                <a:endCxn id="127" idx="1"/>
              </p:cNvCxnSpPr>
              <p:nvPr/>
            </p:nvCxnSpPr>
            <p:spPr>
              <a:xfrm>
                <a:off x="8311796" y="1832302"/>
                <a:ext cx="1527224" cy="21104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151">
                <a:extLst>
                  <a:ext uri="{FF2B5EF4-FFF2-40B4-BE49-F238E27FC236}">
                    <a16:creationId xmlns:a16="http://schemas.microsoft.com/office/drawing/2014/main" id="{7DEDBEE6-3D47-2741-B95C-B92B0E255F72}"/>
                  </a:ext>
                </a:extLst>
              </p:cNvPr>
              <p:cNvCxnSpPr>
                <a:cxnSpLocks/>
                <a:stCxn id="119" idx="6"/>
                <a:endCxn id="140" idx="1"/>
              </p:cNvCxnSpPr>
              <p:nvPr/>
            </p:nvCxnSpPr>
            <p:spPr>
              <a:xfrm>
                <a:off x="8311796" y="3435738"/>
                <a:ext cx="1515024" cy="129222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ector recto 155">
                <a:extLst>
                  <a:ext uri="{FF2B5EF4-FFF2-40B4-BE49-F238E27FC236}">
                    <a16:creationId xmlns:a16="http://schemas.microsoft.com/office/drawing/2014/main" id="{5F76D98A-9629-C949-87F6-D750B549A042}"/>
                  </a:ext>
                </a:extLst>
              </p:cNvPr>
              <p:cNvCxnSpPr>
                <a:cxnSpLocks/>
                <a:stCxn id="119" idx="6"/>
                <a:endCxn id="133" idx="1"/>
              </p:cNvCxnSpPr>
              <p:nvPr/>
            </p:nvCxnSpPr>
            <p:spPr>
              <a:xfrm>
                <a:off x="8311796" y="3435738"/>
                <a:ext cx="1515024" cy="202565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257BDED4-DF8C-DA45-BC93-101CE67C2AD7}"/>
                </a:ext>
              </a:extLst>
            </p:cNvPr>
            <p:cNvSpPr txBox="1"/>
            <p:nvPr/>
          </p:nvSpPr>
          <p:spPr>
            <a:xfrm>
              <a:off x="2884632" y="1841577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65" name="CuadroTexto 164">
              <a:extLst>
                <a:ext uri="{FF2B5EF4-FFF2-40B4-BE49-F238E27FC236}">
                  <a16:creationId xmlns:a16="http://schemas.microsoft.com/office/drawing/2014/main" id="{DF85C5D0-22E2-2142-88E7-EE205F299827}"/>
                </a:ext>
              </a:extLst>
            </p:cNvPr>
            <p:cNvSpPr txBox="1"/>
            <p:nvPr/>
          </p:nvSpPr>
          <p:spPr>
            <a:xfrm>
              <a:off x="2873453" y="4955372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F6B5F790-509C-364D-89C2-2FE0DBFC564E}"/>
                </a:ext>
              </a:extLst>
            </p:cNvPr>
            <p:cNvSpPr txBox="1"/>
            <p:nvPr/>
          </p:nvSpPr>
          <p:spPr>
            <a:xfrm>
              <a:off x="6160334" y="3374816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CB0442C6-2770-8C43-A1E8-6FC75A9D2D4C}"/>
                </a:ext>
              </a:extLst>
            </p:cNvPr>
            <p:cNvSpPr txBox="1"/>
            <p:nvPr/>
          </p:nvSpPr>
          <p:spPr>
            <a:xfrm>
              <a:off x="6167865" y="1817887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CE66909F-80D4-D64A-8F76-4C41E68F9EA9}"/>
                </a:ext>
              </a:extLst>
            </p:cNvPr>
            <p:cNvSpPr txBox="1"/>
            <p:nvPr/>
          </p:nvSpPr>
          <p:spPr>
            <a:xfrm>
              <a:off x="6156686" y="4931682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56834235-94CC-204F-8DEE-AB8BF489502D}"/>
                </a:ext>
              </a:extLst>
            </p:cNvPr>
            <p:cNvSpPr txBox="1"/>
            <p:nvPr/>
          </p:nvSpPr>
          <p:spPr>
            <a:xfrm>
              <a:off x="9409084" y="3383767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A7D1A281-1E89-5842-9A94-AA849238DA44}"/>
                </a:ext>
              </a:extLst>
            </p:cNvPr>
            <p:cNvSpPr txBox="1"/>
            <p:nvPr/>
          </p:nvSpPr>
          <p:spPr>
            <a:xfrm>
              <a:off x="9416615" y="1826838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72" name="CuadroTexto 171">
              <a:extLst>
                <a:ext uri="{FF2B5EF4-FFF2-40B4-BE49-F238E27FC236}">
                  <a16:creationId xmlns:a16="http://schemas.microsoft.com/office/drawing/2014/main" id="{7AAFA42C-67BD-9742-90CE-A7151E8251E8}"/>
                </a:ext>
              </a:extLst>
            </p:cNvPr>
            <p:cNvSpPr txBox="1"/>
            <p:nvPr/>
          </p:nvSpPr>
          <p:spPr>
            <a:xfrm>
              <a:off x="9405436" y="4940633"/>
              <a:ext cx="242374" cy="34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30000"/>
                </a:lnSpc>
              </a:pPr>
              <a:r>
                <a:rPr lang="es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83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299645CB-2427-2442-AB7D-FC1779089975}"/>
              </a:ext>
            </a:extLst>
          </p:cNvPr>
          <p:cNvGrpSpPr/>
          <p:nvPr/>
        </p:nvGrpSpPr>
        <p:grpSpPr>
          <a:xfrm>
            <a:off x="2894835" y="1177166"/>
            <a:ext cx="5253953" cy="3336408"/>
            <a:chOff x="2894835" y="1177166"/>
            <a:chExt cx="5253953" cy="333640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FDD0DD5-EF12-414F-A312-D30836163F0A}"/>
                </a:ext>
              </a:extLst>
            </p:cNvPr>
            <p:cNvSpPr txBox="1"/>
            <p:nvPr/>
          </p:nvSpPr>
          <p:spPr>
            <a:xfrm>
              <a:off x="3138383" y="1177166"/>
              <a:ext cx="10166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Primary routes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0E611ED3-8D18-D94E-B78F-E14DFF918C82}"/>
                </a:ext>
              </a:extLst>
            </p:cNvPr>
            <p:cNvSpPr txBox="1"/>
            <p:nvPr/>
          </p:nvSpPr>
          <p:spPr>
            <a:xfrm>
              <a:off x="4821621" y="1177166"/>
              <a:ext cx="13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Extended routes (k=1)</a:t>
              </a: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7468D2EC-7B8D-1D4C-B68E-E6744789A03C}"/>
                </a:ext>
              </a:extLst>
            </p:cNvPr>
            <p:cNvSpPr txBox="1"/>
            <p:nvPr/>
          </p:nvSpPr>
          <p:spPr>
            <a:xfrm>
              <a:off x="6676086" y="1177166"/>
              <a:ext cx="1345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Extended routes (k=N’)</a:t>
              </a:r>
            </a:p>
          </p:txBody>
        </p:sp>
        <p:sp>
          <p:nvSpPr>
            <p:cNvPr id="116" name="CuadroTexto 115">
              <a:extLst>
                <a:ext uri="{FF2B5EF4-FFF2-40B4-BE49-F238E27FC236}">
                  <a16:creationId xmlns:a16="http://schemas.microsoft.com/office/drawing/2014/main" id="{9933E19F-F57F-EA4F-AAC3-D30A7CCAD948}"/>
                </a:ext>
              </a:extLst>
            </p:cNvPr>
            <p:cNvSpPr txBox="1"/>
            <p:nvPr/>
          </p:nvSpPr>
          <p:spPr>
            <a:xfrm>
              <a:off x="2894835" y="4267353"/>
              <a:ext cx="667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Vehicles</a:t>
              </a:r>
            </a:p>
          </p:txBody>
        </p: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52417069-1958-3143-84D2-3E38AC198D00}"/>
                </a:ext>
              </a:extLst>
            </p:cNvPr>
            <p:cNvSpPr txBox="1"/>
            <p:nvPr/>
          </p:nvSpPr>
          <p:spPr>
            <a:xfrm>
              <a:off x="3720723" y="4267353"/>
              <a:ext cx="7997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5829739A-C60F-B44B-A971-E2DAADD2AD36}"/>
                </a:ext>
              </a:extLst>
            </p:cNvPr>
            <p:cNvSpPr txBox="1"/>
            <p:nvPr/>
          </p:nvSpPr>
          <p:spPr>
            <a:xfrm>
              <a:off x="4712225" y="4267353"/>
              <a:ext cx="667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Vehicles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00F7EE49-C20E-DF4E-BDD3-3DBEE81303E0}"/>
                </a:ext>
              </a:extLst>
            </p:cNvPr>
            <p:cNvSpPr txBox="1"/>
            <p:nvPr/>
          </p:nvSpPr>
          <p:spPr>
            <a:xfrm>
              <a:off x="5524453" y="4267353"/>
              <a:ext cx="7997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202D9D50-92A6-2147-AEE1-F1F76ECB232E}"/>
                </a:ext>
              </a:extLst>
            </p:cNvPr>
            <p:cNvSpPr txBox="1"/>
            <p:nvPr/>
          </p:nvSpPr>
          <p:spPr>
            <a:xfrm>
              <a:off x="6521624" y="4267352"/>
              <a:ext cx="667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Vehicles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AB8DDA17-ACA4-7E43-8337-A796189E663B}"/>
                </a:ext>
              </a:extLst>
            </p:cNvPr>
            <p:cNvSpPr txBox="1"/>
            <p:nvPr/>
          </p:nvSpPr>
          <p:spPr>
            <a:xfrm>
              <a:off x="7348997" y="4267352"/>
              <a:ext cx="7997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Customers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820F547-7C24-D442-B9AB-51EA79E3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3859" y="1631696"/>
              <a:ext cx="5029200" cy="2581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92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FD5F20F-D610-9D4A-8C2B-8C47FD8B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910080"/>
            <a:ext cx="4813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BA58D35-B741-AD4D-9A65-6E0E2211C08D}"/>
              </a:ext>
            </a:extLst>
          </p:cNvPr>
          <p:cNvGrpSpPr/>
          <p:nvPr/>
        </p:nvGrpSpPr>
        <p:grpSpPr>
          <a:xfrm>
            <a:off x="2633980" y="264834"/>
            <a:ext cx="5054600" cy="6407724"/>
            <a:chOff x="2622550" y="219114"/>
            <a:chExt cx="5054600" cy="640772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DA1B976-F3C4-6F42-A2C3-3739FCA6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950" y="4861561"/>
              <a:ext cx="5029200" cy="1765277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C2D4774-C0A1-7D42-9A8D-94F27A1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550" y="2745741"/>
              <a:ext cx="5029200" cy="177716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87600000-9D28-B745-87FB-F3784E202D28}"/>
                </a:ext>
              </a:extLst>
            </p:cNvPr>
            <p:cNvSpPr txBox="1"/>
            <p:nvPr/>
          </p:nvSpPr>
          <p:spPr>
            <a:xfrm>
              <a:off x="2622550" y="2506543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Primary routes: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225F074-E3F9-5642-AC3E-D480A0E814BF}"/>
                </a:ext>
              </a:extLst>
            </p:cNvPr>
            <p:cNvSpPr txBox="1"/>
            <p:nvPr/>
          </p:nvSpPr>
          <p:spPr>
            <a:xfrm>
              <a:off x="2622550" y="4622363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Extended routes: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9613D5A-4E4C-4D4C-91AA-2DA06543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550" y="458312"/>
              <a:ext cx="2931160" cy="1933483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8C066CB-D15F-2B40-88EE-4912E5CB37C4}"/>
                </a:ext>
              </a:extLst>
            </p:cNvPr>
            <p:cNvSpPr txBox="1"/>
            <p:nvPr/>
          </p:nvSpPr>
          <p:spPr>
            <a:xfrm>
              <a:off x="2622550" y="219114"/>
              <a:ext cx="1897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Giant tour: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CDB911E-9CFE-214A-8AC8-04805664D312}"/>
                </a:ext>
              </a:extLst>
            </p:cNvPr>
            <p:cNvSpPr txBox="1"/>
            <p:nvPr/>
          </p:nvSpPr>
          <p:spPr>
            <a:xfrm>
              <a:off x="4547870" y="1371600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FACCEB-2D10-3E4D-9CE0-B8D33C627CE0}"/>
                </a:ext>
              </a:extLst>
            </p:cNvPr>
            <p:cNvSpPr txBox="1"/>
            <p:nvPr/>
          </p:nvSpPr>
          <p:spPr>
            <a:xfrm>
              <a:off x="4632325" y="975360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E885A77-2CAA-5F41-9239-49F76AB3F784}"/>
                </a:ext>
              </a:extLst>
            </p:cNvPr>
            <p:cNvSpPr txBox="1"/>
            <p:nvPr/>
          </p:nvSpPr>
          <p:spPr>
            <a:xfrm>
              <a:off x="4545965" y="698894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5AC25AA-212C-4144-B5DF-69606F8A8D42}"/>
                </a:ext>
              </a:extLst>
            </p:cNvPr>
            <p:cNvSpPr txBox="1"/>
            <p:nvPr/>
          </p:nvSpPr>
          <p:spPr>
            <a:xfrm>
              <a:off x="3553778" y="522369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91196FD-523D-264F-BF29-F5D513AA23FF}"/>
                </a:ext>
              </a:extLst>
            </p:cNvPr>
            <p:cNvSpPr txBox="1"/>
            <p:nvPr/>
          </p:nvSpPr>
          <p:spPr>
            <a:xfrm>
              <a:off x="3338195" y="1305678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685BC53-39E3-3649-AA29-E647CE43A9CF}"/>
                </a:ext>
              </a:extLst>
            </p:cNvPr>
            <p:cNvSpPr txBox="1"/>
            <p:nvPr/>
          </p:nvSpPr>
          <p:spPr>
            <a:xfrm>
              <a:off x="3307398" y="1838807"/>
              <a:ext cx="309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8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2D08874C-51E1-1040-B12B-6AF90B79EAD6}"/>
              </a:ext>
            </a:extLst>
          </p:cNvPr>
          <p:cNvGrpSpPr/>
          <p:nvPr/>
        </p:nvGrpSpPr>
        <p:grpSpPr>
          <a:xfrm>
            <a:off x="2633980" y="310276"/>
            <a:ext cx="5054600" cy="6407724"/>
            <a:chOff x="2633980" y="299124"/>
            <a:chExt cx="5054600" cy="640772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75195669-193F-9D41-B9B2-C5B46643B1A0}"/>
                </a:ext>
              </a:extLst>
            </p:cNvPr>
            <p:cNvGrpSpPr/>
            <p:nvPr/>
          </p:nvGrpSpPr>
          <p:grpSpPr>
            <a:xfrm>
              <a:off x="2633980" y="299124"/>
              <a:ext cx="5054600" cy="6407724"/>
              <a:chOff x="2633980" y="264834"/>
              <a:chExt cx="5054600" cy="6407724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6BA58D35-B741-AD4D-9A65-6E0E2211C08D}"/>
                  </a:ext>
                </a:extLst>
              </p:cNvPr>
              <p:cNvGrpSpPr/>
              <p:nvPr/>
            </p:nvGrpSpPr>
            <p:grpSpPr>
              <a:xfrm>
                <a:off x="2633980" y="264834"/>
                <a:ext cx="5054600" cy="6407724"/>
                <a:chOff x="2622550" y="219114"/>
                <a:chExt cx="5054600" cy="6407724"/>
              </a:xfrm>
            </p:grpSpPr>
            <p:pic>
              <p:nvPicPr>
                <p:cNvPr id="5" name="Imagen 4">
                  <a:extLst>
                    <a:ext uri="{FF2B5EF4-FFF2-40B4-BE49-F238E27FC236}">
                      <a16:creationId xmlns:a16="http://schemas.microsoft.com/office/drawing/2014/main" id="{BDA1B976-F3C4-6F42-A2C3-3739FCA67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47950" y="4861561"/>
                  <a:ext cx="5029200" cy="1765277"/>
                </a:xfrm>
                <a:prstGeom prst="rect">
                  <a:avLst/>
                </a:prstGeom>
              </p:spPr>
            </p:pic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AC2D4774-C0A1-7D42-9A8D-94F27A130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2550" y="2745741"/>
                  <a:ext cx="5029200" cy="1777167"/>
                </a:xfrm>
                <a:prstGeom prst="rect">
                  <a:avLst/>
                </a:prstGeom>
              </p:spPr>
            </p:pic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87600000-9D28-B745-87FB-F3784E202D28}"/>
                    </a:ext>
                  </a:extLst>
                </p:cNvPr>
                <p:cNvSpPr txBox="1"/>
                <p:nvPr/>
              </p:nvSpPr>
              <p:spPr>
                <a:xfrm>
                  <a:off x="2622550" y="2506543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Primary routes:</a:t>
                  </a:r>
                </a:p>
              </p:txBody>
            </p:sp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8225F074-E3F9-5642-AC3E-D480A0E814BF}"/>
                    </a:ext>
                  </a:extLst>
                </p:cNvPr>
                <p:cNvSpPr txBox="1"/>
                <p:nvPr/>
              </p:nvSpPr>
              <p:spPr>
                <a:xfrm>
                  <a:off x="2622550" y="4622363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Extended routes:</a:t>
                  </a:r>
                </a:p>
              </p:txBody>
            </p:sp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B9613D5A-4E4C-4D4C-91AA-2DA06543B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2550" y="458312"/>
                  <a:ext cx="2931160" cy="1933483"/>
                </a:xfrm>
                <a:prstGeom prst="rect">
                  <a:avLst/>
                </a:prstGeom>
              </p:spPr>
            </p:pic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88C066CB-D15F-2B40-88EE-4912E5CB37C4}"/>
                    </a:ext>
                  </a:extLst>
                </p:cNvPr>
                <p:cNvSpPr txBox="1"/>
                <p:nvPr/>
              </p:nvSpPr>
              <p:spPr>
                <a:xfrm>
                  <a:off x="2622550" y="219114"/>
                  <a:ext cx="18973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Giant tour: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1CDB911E-9CFE-214A-8AC8-04805664D312}"/>
                    </a:ext>
                  </a:extLst>
                </p:cNvPr>
                <p:cNvSpPr txBox="1"/>
                <p:nvPr/>
              </p:nvSpPr>
              <p:spPr>
                <a:xfrm>
                  <a:off x="4547870" y="1371600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56FACCEB-2D10-3E4D-9CE0-B8D33C627CE0}"/>
                    </a:ext>
                  </a:extLst>
                </p:cNvPr>
                <p:cNvSpPr txBox="1"/>
                <p:nvPr/>
              </p:nvSpPr>
              <p:spPr>
                <a:xfrm>
                  <a:off x="4632325" y="975360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E885A77-2CAA-5F41-9239-49F76AB3F784}"/>
                    </a:ext>
                  </a:extLst>
                </p:cNvPr>
                <p:cNvSpPr txBox="1"/>
                <p:nvPr/>
              </p:nvSpPr>
              <p:spPr>
                <a:xfrm>
                  <a:off x="4545965" y="698894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C5AC25AA-212C-4144-B5DF-69606F8A8D42}"/>
                    </a:ext>
                  </a:extLst>
                </p:cNvPr>
                <p:cNvSpPr txBox="1"/>
                <p:nvPr/>
              </p:nvSpPr>
              <p:spPr>
                <a:xfrm>
                  <a:off x="3553778" y="522369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391196FD-523D-264F-BF29-F5D513AA23FF}"/>
                    </a:ext>
                  </a:extLst>
                </p:cNvPr>
                <p:cNvSpPr txBox="1"/>
                <p:nvPr/>
              </p:nvSpPr>
              <p:spPr>
                <a:xfrm>
                  <a:off x="3338195" y="1305678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685BC53-39E3-3649-AA29-E647CE43A9CF}"/>
                    </a:ext>
                  </a:extLst>
                </p:cNvPr>
                <p:cNvSpPr txBox="1"/>
                <p:nvPr/>
              </p:nvSpPr>
              <p:spPr>
                <a:xfrm>
                  <a:off x="3307398" y="1838807"/>
                  <a:ext cx="3098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BD7A1C8-262A-E34E-A465-BEF29D2633AA}"/>
                  </a:ext>
                </a:extLst>
              </p:cNvPr>
              <p:cNvSpPr txBox="1"/>
              <p:nvPr/>
            </p:nvSpPr>
            <p:spPr>
              <a:xfrm>
                <a:off x="3511550" y="3947160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A: {1,2}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6FE9ACE-93E7-1346-981E-73C08210D0BA}"/>
                  </a:ext>
                </a:extLst>
              </p:cNvPr>
              <p:cNvSpPr txBox="1"/>
              <p:nvPr/>
            </p:nvSpPr>
            <p:spPr>
              <a:xfrm>
                <a:off x="5148580" y="3947159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B: {3,4}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178F13C-E76B-6043-890F-6011BF578807}"/>
                  </a:ext>
                </a:extLst>
              </p:cNvPr>
              <p:cNvSpPr txBox="1"/>
              <p:nvPr/>
            </p:nvSpPr>
            <p:spPr>
              <a:xfrm>
                <a:off x="6785610" y="3947158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C: {5,6}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D886D55-CE6D-AA41-AB3B-9B2558CB17A3}"/>
                  </a:ext>
                </a:extLst>
              </p:cNvPr>
              <p:cNvSpPr txBox="1"/>
              <p:nvPr/>
            </p:nvSpPr>
            <p:spPr>
              <a:xfrm>
                <a:off x="3565208" y="6042660"/>
                <a:ext cx="8010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A: {1,2,3}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1A099BC-C238-B641-BA8B-205BE7C72EFB}"/>
                  </a:ext>
                </a:extLst>
              </p:cNvPr>
              <p:cNvSpPr txBox="1"/>
              <p:nvPr/>
            </p:nvSpPr>
            <p:spPr>
              <a:xfrm>
                <a:off x="5202238" y="6042659"/>
                <a:ext cx="76422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B: {3,4,5}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CC5A9E9-5BB2-CA43-B5E6-2657C7FCC07D}"/>
                  </a:ext>
                </a:extLst>
              </p:cNvPr>
              <p:cNvSpPr txBox="1"/>
              <p:nvPr/>
            </p:nvSpPr>
            <p:spPr>
              <a:xfrm>
                <a:off x="6839268" y="6042658"/>
                <a:ext cx="6375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C: {5,6}</a:t>
                </a:r>
              </a:p>
            </p:txBody>
          </p:sp>
        </p:grp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0A23E19-FAF6-7D48-B02A-FD5C63AF1C73}"/>
                </a:ext>
              </a:extLst>
            </p:cNvPr>
            <p:cNvCxnSpPr>
              <a:cxnSpLocks/>
            </p:cNvCxnSpPr>
            <p:nvPr/>
          </p:nvCxnSpPr>
          <p:spPr>
            <a:xfrm>
              <a:off x="4158234" y="1452555"/>
              <a:ext cx="217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78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E0D7352C-7489-6843-9B91-88227BA02EF3}"/>
              </a:ext>
            </a:extLst>
          </p:cNvPr>
          <p:cNvGrpSpPr/>
          <p:nvPr/>
        </p:nvGrpSpPr>
        <p:grpSpPr>
          <a:xfrm>
            <a:off x="1573080" y="559555"/>
            <a:ext cx="5075649" cy="4828387"/>
            <a:chOff x="1573080" y="559555"/>
            <a:chExt cx="5075649" cy="482838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D6921D4-1311-8041-BE2A-32FAB464E7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9529" y="746650"/>
              <a:ext cx="5029200" cy="4641292"/>
              <a:chOff x="1619529" y="746650"/>
              <a:chExt cx="6099283" cy="5628838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162CA6F-18CD-2C41-A725-F62ACBEA2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7702" y="4359306"/>
                <a:ext cx="1737360" cy="1941184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87D91DC-AE40-294B-A381-0551480F5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016"/>
              <a:stretch/>
            </p:blipFill>
            <p:spPr>
              <a:xfrm>
                <a:off x="1619529" y="869430"/>
                <a:ext cx="1738653" cy="181627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5565BACA-325E-234A-AA3E-07D3AB76F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21" t="654" b="1"/>
              <a:stretch/>
            </p:blipFill>
            <p:spPr>
              <a:xfrm>
                <a:off x="1657673" y="2685702"/>
                <a:ext cx="1700509" cy="1849278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ED0595BB-6578-6247-B88A-5915F30C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331" b="1"/>
              <a:stretch/>
            </p:blipFill>
            <p:spPr>
              <a:xfrm>
                <a:off x="1657673" y="4534980"/>
                <a:ext cx="1737360" cy="1840508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A43D0B41-03C8-5D4D-82AF-9A33849EB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018" b="-1"/>
              <a:stretch/>
            </p:blipFill>
            <p:spPr>
              <a:xfrm>
                <a:off x="4047722" y="839450"/>
                <a:ext cx="1737360" cy="1805627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6CA74725-7932-EC4D-AD3D-91F9936C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452" y="746650"/>
                <a:ext cx="1737360" cy="1921773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479C7946-1A30-8A48-853F-425118BFF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7702" y="2553679"/>
                <a:ext cx="1737360" cy="1936331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87DF875-237D-4545-9315-BD5CC4287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1452" y="4359306"/>
                <a:ext cx="1737360" cy="1941184"/>
              </a:xfrm>
              <a:prstGeom prst="rect">
                <a:avLst/>
              </a:prstGeom>
            </p:spPr>
          </p:pic>
          <p:cxnSp>
            <p:nvCxnSpPr>
              <p:cNvPr id="16" name="Conector recto de flecha 15">
                <a:extLst>
                  <a:ext uri="{FF2B5EF4-FFF2-40B4-BE49-F238E27FC236}">
                    <a16:creationId xmlns:a16="http://schemas.microsoft.com/office/drawing/2014/main" id="{8AFAEEBD-E579-FF4A-8A91-BA11B0CDEEF9}"/>
                  </a:ext>
                </a:extLst>
              </p:cNvPr>
              <p:cNvCxnSpPr/>
              <p:nvPr/>
            </p:nvCxnSpPr>
            <p:spPr>
              <a:xfrm>
                <a:off x="3500342" y="1707536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9911D5B5-91D4-B743-85BE-B6220F46E01A}"/>
                  </a:ext>
                </a:extLst>
              </p:cNvPr>
              <p:cNvCxnSpPr/>
              <p:nvPr/>
            </p:nvCxnSpPr>
            <p:spPr>
              <a:xfrm>
                <a:off x="3500342" y="3521844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85D6D7EA-A62B-0D4E-B504-D82AE55F3DBC}"/>
                  </a:ext>
                </a:extLst>
              </p:cNvPr>
              <p:cNvCxnSpPr/>
              <p:nvPr/>
            </p:nvCxnSpPr>
            <p:spPr>
              <a:xfrm>
                <a:off x="3500342" y="5331054"/>
                <a:ext cx="5024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EA49B95-4ABD-6347-B736-95F741E2D45D}"/>
                </a:ext>
              </a:extLst>
            </p:cNvPr>
            <p:cNvSpPr txBox="1"/>
            <p:nvPr/>
          </p:nvSpPr>
          <p:spPr>
            <a:xfrm>
              <a:off x="2457762" y="1768839"/>
              <a:ext cx="5953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A: 11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762BA5-D261-314B-AA4D-9134BC651183}"/>
                </a:ext>
              </a:extLst>
            </p:cNvPr>
            <p:cNvSpPr txBox="1"/>
            <p:nvPr/>
          </p:nvSpPr>
          <p:spPr>
            <a:xfrm>
              <a:off x="4571009" y="1768838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795E47F-CFB2-5A43-95BD-4FA82A42961D}"/>
                </a:ext>
              </a:extLst>
            </p:cNvPr>
            <p:cNvSpPr txBox="1"/>
            <p:nvPr/>
          </p:nvSpPr>
          <p:spPr>
            <a:xfrm>
              <a:off x="6132484" y="1768838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0484736-8DCA-F14F-8927-2833CB5090F0}"/>
                </a:ext>
              </a:extLst>
            </p:cNvPr>
            <p:cNvSpPr txBox="1"/>
            <p:nvPr/>
          </p:nvSpPr>
          <p:spPr>
            <a:xfrm>
              <a:off x="2457763" y="4814340"/>
              <a:ext cx="4803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C: 9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CC17F1D-7154-654C-8AE5-DB3CB15F6F34}"/>
                </a:ext>
              </a:extLst>
            </p:cNvPr>
            <p:cNvSpPr txBox="1"/>
            <p:nvPr/>
          </p:nvSpPr>
          <p:spPr>
            <a:xfrm>
              <a:off x="4571009" y="4814339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D18097D-4108-694B-9885-FE8B02503CC7}"/>
                </a:ext>
              </a:extLst>
            </p:cNvPr>
            <p:cNvSpPr txBox="1"/>
            <p:nvPr/>
          </p:nvSpPr>
          <p:spPr>
            <a:xfrm>
              <a:off x="6132484" y="4814339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44B169C-CCA1-B240-83B8-C7EDA54C57CD}"/>
                </a:ext>
              </a:extLst>
            </p:cNvPr>
            <p:cNvSpPr txBox="1"/>
            <p:nvPr/>
          </p:nvSpPr>
          <p:spPr>
            <a:xfrm>
              <a:off x="2457762" y="3299053"/>
              <a:ext cx="480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B: 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07FA54C-DD58-094D-AA4B-F38E6C4716B9}"/>
                </a:ext>
              </a:extLst>
            </p:cNvPr>
            <p:cNvSpPr txBox="1"/>
            <p:nvPr/>
          </p:nvSpPr>
          <p:spPr>
            <a:xfrm>
              <a:off x="4571009" y="3299052"/>
              <a:ext cx="330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BBB3B34-E58A-B148-9148-5B95D57E8AA6}"/>
                </a:ext>
              </a:extLst>
            </p:cNvPr>
            <p:cNvSpPr txBox="1"/>
            <p:nvPr/>
          </p:nvSpPr>
          <p:spPr>
            <a:xfrm>
              <a:off x="1573080" y="559555"/>
              <a:ext cx="1094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Primary routes: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F5CB69A-F9B5-DA42-85C3-35821E7E0A12}"/>
                </a:ext>
              </a:extLst>
            </p:cNvPr>
            <p:cNvSpPr txBox="1"/>
            <p:nvPr/>
          </p:nvSpPr>
          <p:spPr>
            <a:xfrm>
              <a:off x="3584630" y="559555"/>
              <a:ext cx="10942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dirty="0">
                  <a:latin typeface="Arial" panose="020B0604020202020204" pitchFamily="34" charset="0"/>
                  <a:cs typeface="Arial" panose="020B0604020202020204" pitchFamily="34" charset="0"/>
                </a:rPr>
                <a:t>Realized trips: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1E23C89-6EA3-EE4C-B1F0-A1B9F308E683}"/>
              </a:ext>
            </a:extLst>
          </p:cNvPr>
          <p:cNvGrpSpPr/>
          <p:nvPr/>
        </p:nvGrpSpPr>
        <p:grpSpPr>
          <a:xfrm>
            <a:off x="1573080" y="559555"/>
            <a:ext cx="5075649" cy="4828387"/>
            <a:chOff x="1573080" y="559555"/>
            <a:chExt cx="5075649" cy="482838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0D7352C-7489-6843-9B91-88227BA02EF3}"/>
                </a:ext>
              </a:extLst>
            </p:cNvPr>
            <p:cNvGrpSpPr/>
            <p:nvPr/>
          </p:nvGrpSpPr>
          <p:grpSpPr>
            <a:xfrm>
              <a:off x="1573080" y="559555"/>
              <a:ext cx="5075649" cy="4828387"/>
              <a:chOff x="1573080" y="559555"/>
              <a:chExt cx="5075649" cy="482838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CD6921D4-1311-8041-BE2A-32FAB464E7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9529" y="746650"/>
                <a:ext cx="5029200" cy="4641292"/>
                <a:chOff x="1619529" y="746650"/>
                <a:chExt cx="6099283" cy="5628838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3162CA6F-18CD-2C41-A725-F62ACBEA2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77702" y="4359306"/>
                  <a:ext cx="1737360" cy="1941184"/>
                </a:xfrm>
                <a:prstGeom prst="rect">
                  <a:avLst/>
                </a:prstGeom>
              </p:spPr>
            </p:pic>
            <p:pic>
              <p:nvPicPr>
                <p:cNvPr id="6" name="Imagen 5">
                  <a:extLst>
                    <a:ext uri="{FF2B5EF4-FFF2-40B4-BE49-F238E27FC236}">
                      <a16:creationId xmlns:a16="http://schemas.microsoft.com/office/drawing/2014/main" id="{287D91DC-AE40-294B-A381-0551480F5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016"/>
                <a:stretch/>
              </p:blipFill>
              <p:spPr>
                <a:xfrm>
                  <a:off x="1619529" y="869430"/>
                  <a:ext cx="1738653" cy="1816272"/>
                </a:xfrm>
                <a:prstGeom prst="rect">
                  <a:avLst/>
                </a:prstGeom>
              </p:spPr>
            </p:pic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5565BACA-325E-234A-AA3E-07D3AB76F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21" t="654" b="1"/>
                <a:stretch/>
              </p:blipFill>
              <p:spPr>
                <a:xfrm>
                  <a:off x="1657673" y="2685702"/>
                  <a:ext cx="1700509" cy="1849278"/>
                </a:xfrm>
                <a:prstGeom prst="rect">
                  <a:avLst/>
                </a:prstGeom>
              </p:spPr>
            </p:pic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ED0595BB-6578-6247-B88A-5915F30C7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331" b="1"/>
                <a:stretch/>
              </p:blipFill>
              <p:spPr>
                <a:xfrm>
                  <a:off x="1657673" y="4534980"/>
                  <a:ext cx="1737360" cy="1840508"/>
                </a:xfrm>
                <a:prstGeom prst="rect">
                  <a:avLst/>
                </a:prstGeom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A43D0B41-03C8-5D4D-82AF-9A33849EB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3018" b="-1"/>
                <a:stretch/>
              </p:blipFill>
              <p:spPr>
                <a:xfrm>
                  <a:off x="4047722" y="839450"/>
                  <a:ext cx="1737360" cy="1805627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6CA74725-7932-EC4D-AD3D-91F9936C1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1451" y="746650"/>
                  <a:ext cx="1737361" cy="1921773"/>
                </a:xfrm>
                <a:prstGeom prst="rect">
                  <a:avLst/>
                </a:prstGeom>
              </p:spPr>
            </p:pic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479C7946-1A30-8A48-853F-425118BFF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7702" y="2553679"/>
                  <a:ext cx="1737360" cy="1936331"/>
                </a:xfrm>
                <a:prstGeom prst="rect">
                  <a:avLst/>
                </a:prstGeom>
              </p:spPr>
            </p:pic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187DF875-237D-4545-9315-BD5CC4287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1452" y="4359306"/>
                  <a:ext cx="1737360" cy="1941184"/>
                </a:xfrm>
                <a:prstGeom prst="rect">
                  <a:avLst/>
                </a:prstGeom>
              </p:spPr>
            </p:pic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8AFAEEBD-E579-FF4A-8A91-BA11B0CDEEF9}"/>
                    </a:ext>
                  </a:extLst>
                </p:cNvPr>
                <p:cNvCxnSpPr/>
                <p:nvPr/>
              </p:nvCxnSpPr>
              <p:spPr>
                <a:xfrm>
                  <a:off x="3500342" y="1707536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>
                  <a:extLst>
                    <a:ext uri="{FF2B5EF4-FFF2-40B4-BE49-F238E27FC236}">
                      <a16:creationId xmlns:a16="http://schemas.microsoft.com/office/drawing/2014/main" id="{9911D5B5-91D4-B743-85BE-B6220F46E01A}"/>
                    </a:ext>
                  </a:extLst>
                </p:cNvPr>
                <p:cNvCxnSpPr/>
                <p:nvPr/>
              </p:nvCxnSpPr>
              <p:spPr>
                <a:xfrm>
                  <a:off x="3500342" y="352184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cto de flecha 17">
                  <a:extLst>
                    <a:ext uri="{FF2B5EF4-FFF2-40B4-BE49-F238E27FC236}">
                      <a16:creationId xmlns:a16="http://schemas.microsoft.com/office/drawing/2014/main" id="{85D6D7EA-A62B-0D4E-B504-D82AE55F3DBC}"/>
                    </a:ext>
                  </a:extLst>
                </p:cNvPr>
                <p:cNvCxnSpPr/>
                <p:nvPr/>
              </p:nvCxnSpPr>
              <p:spPr>
                <a:xfrm>
                  <a:off x="3500342" y="5331054"/>
                  <a:ext cx="502410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EA49B95-4ABD-6347-B736-95F741E2D45D}"/>
                  </a:ext>
                </a:extLst>
              </p:cNvPr>
              <p:cNvSpPr txBox="1"/>
              <p:nvPr/>
            </p:nvSpPr>
            <p:spPr>
              <a:xfrm>
                <a:off x="2457762" y="1768839"/>
                <a:ext cx="5953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F762BA5-D261-314B-AA4D-9134BC651183}"/>
                  </a:ext>
                </a:extLst>
              </p:cNvPr>
              <p:cNvSpPr txBox="1"/>
              <p:nvPr/>
            </p:nvSpPr>
            <p:spPr>
              <a:xfrm>
                <a:off x="4566589" y="1473587"/>
                <a:ext cx="4637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 (7)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795E47F-CFB2-5A43-95BD-4FA82A42961D}"/>
                  </a:ext>
                </a:extLst>
              </p:cNvPr>
              <p:cNvSpPr txBox="1"/>
              <p:nvPr/>
            </p:nvSpPr>
            <p:spPr>
              <a:xfrm>
                <a:off x="6177453" y="1197386"/>
                <a:ext cx="4712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(4)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0484736-8DCA-F14F-8927-2833CB5090F0}"/>
                  </a:ext>
                </a:extLst>
              </p:cNvPr>
              <p:cNvSpPr txBox="1"/>
              <p:nvPr/>
            </p:nvSpPr>
            <p:spPr>
              <a:xfrm>
                <a:off x="2457763" y="4814340"/>
                <a:ext cx="4803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D18097D-4108-694B-9885-FE8B02503CC7}"/>
                  </a:ext>
                </a:extLst>
              </p:cNvPr>
              <p:cNvSpPr txBox="1"/>
              <p:nvPr/>
            </p:nvSpPr>
            <p:spPr>
              <a:xfrm>
                <a:off x="5672265" y="4816835"/>
                <a:ext cx="5867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(2)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944B169C-CCA1-B240-83B8-C7EDA54C57CD}"/>
                  </a:ext>
                </a:extLst>
              </p:cNvPr>
              <p:cNvSpPr txBox="1"/>
              <p:nvPr/>
            </p:nvSpPr>
            <p:spPr>
              <a:xfrm>
                <a:off x="2457762" y="3299053"/>
                <a:ext cx="4803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7FA54C-DD58-094D-AA4B-F38E6C4716B9}"/>
                  </a:ext>
                </a:extLst>
              </p:cNvPr>
              <p:cNvSpPr txBox="1"/>
              <p:nvPr/>
            </p:nvSpPr>
            <p:spPr>
              <a:xfrm>
                <a:off x="4590855" y="2499404"/>
                <a:ext cx="5128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(1)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BBB3B34-E58A-B148-9148-5B95D57E8AA6}"/>
                  </a:ext>
                </a:extLst>
              </p:cNvPr>
              <p:cNvSpPr txBox="1"/>
              <p:nvPr/>
            </p:nvSpPr>
            <p:spPr>
              <a:xfrm>
                <a:off x="157308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Primary routes: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F5CB69A-F9B5-DA42-85C3-35821E7E0A12}"/>
                  </a:ext>
                </a:extLst>
              </p:cNvPr>
              <p:cNvSpPr txBox="1"/>
              <p:nvPr/>
            </p:nvSpPr>
            <p:spPr>
              <a:xfrm>
                <a:off x="3584630" y="559555"/>
                <a:ext cx="10942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Realized trips: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067DB8A-55AC-444F-B0B8-521F29C41183}"/>
                </a:ext>
              </a:extLst>
            </p:cNvPr>
            <p:cNvSpPr txBox="1"/>
            <p:nvPr/>
          </p:nvSpPr>
          <p:spPr>
            <a:xfrm>
              <a:off x="4585250" y="1198399"/>
              <a:ext cx="4637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(4)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6EC4421A-C448-4346-8224-F3D59330CCD3}"/>
                </a:ext>
              </a:extLst>
            </p:cNvPr>
            <p:cNvSpPr txBox="1"/>
            <p:nvPr/>
          </p:nvSpPr>
          <p:spPr>
            <a:xfrm>
              <a:off x="3861854" y="2376293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(3)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F558FDF4-1C11-F741-A6C9-ED966CEE54A5}"/>
                </a:ext>
              </a:extLst>
            </p:cNvPr>
            <p:cNvSpPr txBox="1"/>
            <p:nvPr/>
          </p:nvSpPr>
          <p:spPr>
            <a:xfrm>
              <a:off x="3800087" y="4441580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 (7)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6F5AD833-2830-554B-8797-A0CDCA542DD8}"/>
                </a:ext>
              </a:extLst>
            </p:cNvPr>
            <p:cNvSpPr txBox="1"/>
            <p:nvPr/>
          </p:nvSpPr>
          <p:spPr>
            <a:xfrm>
              <a:off x="4053744" y="4814339"/>
              <a:ext cx="512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134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299</Words>
  <Application>Microsoft Macintosh PowerPoint</Application>
  <PresentationFormat>Panorámica</PresentationFormat>
  <Paragraphs>145</Paragraphs>
  <Slides>11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Manually created/edited figures for thesis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30</cp:revision>
  <dcterms:created xsi:type="dcterms:W3CDTF">2020-10-27T19:12:06Z</dcterms:created>
  <dcterms:modified xsi:type="dcterms:W3CDTF">2020-11-16T20:38:52Z</dcterms:modified>
</cp:coreProperties>
</file>